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260" r:id="rId5"/>
    <p:sldId id="258" r:id="rId6"/>
    <p:sldId id="259" r:id="rId7"/>
    <p:sldId id="265" r:id="rId8"/>
    <p:sldId id="268" r:id="rId9"/>
    <p:sldId id="266" r:id="rId10"/>
    <p:sldId id="267" r:id="rId11"/>
    <p:sldId id="262" r:id="rId12"/>
  </p:sldIdLst>
  <p:sldSz cx="12192000" cy="6858000"/>
  <p:notesSz cx="7103745" cy="10234295"/>
  <p:embeddedFontLst>
    <p:embeddedFont>
      <p:font typeface="锐字工房云字库行楷GBK" panose="02010604000000000000" charset="-122"/>
      <p:regular r:id="rId16"/>
    </p:embeddedFont>
    <p:embeddedFont>
      <p:font typeface="华文新魏" panose="02010800040101010101" charset="-122"/>
      <p:regular r:id="rId17"/>
    </p:embeddedFont>
    <p:embeddedFont>
      <p:font typeface="Calibri" panose="020F0502020204030204"/>
      <p:regular r:id="rId18"/>
      <p:bold r:id="rId19"/>
      <p:italic r:id="rId20"/>
      <p:boldItalic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  <p:embeddedFont>
      <p:font typeface="字体管家娜娜体" panose="00020600040101010101" charset="-122"/>
      <p:regular r:id="rId26"/>
    </p:embeddedFont>
    <p:embeddedFont>
      <p:font typeface="微软雅黑" panose="020B0503020204020204" charset="-122"/>
      <p:regular r:id="rId27"/>
    </p:embeddedFont>
    <p:embeddedFont>
      <p:font typeface="黑体" panose="02010609060101010101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3.fntdata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3530-4D3D-482C-A4AA-E416BBEC4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6E784-ABA1-423B-83F5-5F35CB3BC8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83530-4D3D-482C-A4AA-E416BBEC4E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469073"/>
            <a:ext cx="12192000" cy="391985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881188" y="2209799"/>
            <a:ext cx="8429625" cy="2438402"/>
            <a:chOff x="1881188" y="2209799"/>
            <a:chExt cx="8429625" cy="2438402"/>
          </a:xfrm>
        </p:grpSpPr>
        <p:sp>
          <p:nvSpPr>
            <p:cNvPr id="12" name="任意多边形 11"/>
            <p:cNvSpPr/>
            <p:nvPr/>
          </p:nvSpPr>
          <p:spPr>
            <a:xfrm>
              <a:off x="1881188" y="2209800"/>
              <a:ext cx="8429625" cy="2438401"/>
            </a:xfrm>
            <a:custGeom>
              <a:avLst/>
              <a:gdLst>
                <a:gd name="connsiteX0" fmla="*/ 1095375 w 8429625"/>
                <a:gd name="connsiteY0" fmla="*/ 0 h 4181475"/>
                <a:gd name="connsiteX1" fmla="*/ 0 w 8429625"/>
                <a:gd name="connsiteY1" fmla="*/ 0 h 4181475"/>
                <a:gd name="connsiteX2" fmla="*/ 0 w 8429625"/>
                <a:gd name="connsiteY2" fmla="*/ 4181475 h 4181475"/>
                <a:gd name="connsiteX3" fmla="*/ 8429625 w 8429625"/>
                <a:gd name="connsiteY3" fmla="*/ 4181475 h 4181475"/>
                <a:gd name="connsiteX4" fmla="*/ 8429625 w 8429625"/>
                <a:gd name="connsiteY4" fmla="*/ 0 h 4181475"/>
                <a:gd name="connsiteX5" fmla="*/ 7391400 w 8429625"/>
                <a:gd name="connsiteY5" fmla="*/ 0 h 418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29625" h="4181475">
                  <a:moveTo>
                    <a:pt x="1095375" y="0"/>
                  </a:moveTo>
                  <a:lnTo>
                    <a:pt x="0" y="0"/>
                  </a:lnTo>
                  <a:lnTo>
                    <a:pt x="0" y="4181475"/>
                  </a:lnTo>
                  <a:lnTo>
                    <a:pt x="8429625" y="4181475"/>
                  </a:lnTo>
                  <a:lnTo>
                    <a:pt x="8429625" y="0"/>
                  </a:lnTo>
                  <a:lnTo>
                    <a:pt x="7391400" y="0"/>
                  </a:ln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3" name="任意多边形 12"/>
            <p:cNvSpPr/>
            <p:nvPr/>
          </p:nvSpPr>
          <p:spPr>
            <a:xfrm rot="10800000">
              <a:off x="1881188" y="2209799"/>
              <a:ext cx="8429625" cy="2438401"/>
            </a:xfrm>
            <a:custGeom>
              <a:avLst/>
              <a:gdLst>
                <a:gd name="connsiteX0" fmla="*/ 1095375 w 8429625"/>
                <a:gd name="connsiteY0" fmla="*/ 0 h 4181475"/>
                <a:gd name="connsiteX1" fmla="*/ 0 w 8429625"/>
                <a:gd name="connsiteY1" fmla="*/ 0 h 4181475"/>
                <a:gd name="connsiteX2" fmla="*/ 0 w 8429625"/>
                <a:gd name="connsiteY2" fmla="*/ 4181475 h 4181475"/>
                <a:gd name="connsiteX3" fmla="*/ 8429625 w 8429625"/>
                <a:gd name="connsiteY3" fmla="*/ 4181475 h 4181475"/>
                <a:gd name="connsiteX4" fmla="*/ 8429625 w 8429625"/>
                <a:gd name="connsiteY4" fmla="*/ 0 h 4181475"/>
                <a:gd name="connsiteX5" fmla="*/ 7391400 w 8429625"/>
                <a:gd name="connsiteY5" fmla="*/ 0 h 418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29625" h="4181475">
                  <a:moveTo>
                    <a:pt x="1095375" y="0"/>
                  </a:moveTo>
                  <a:lnTo>
                    <a:pt x="0" y="0"/>
                  </a:lnTo>
                  <a:lnTo>
                    <a:pt x="0" y="4181475"/>
                  </a:lnTo>
                  <a:lnTo>
                    <a:pt x="8429625" y="4181475"/>
                  </a:lnTo>
                  <a:lnTo>
                    <a:pt x="8429625" y="0"/>
                  </a:lnTo>
                  <a:lnTo>
                    <a:pt x="7391400" y="0"/>
                  </a:ln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512288" y="2623308"/>
            <a:ext cx="7185890" cy="978729"/>
          </a:xfrm>
        </p:spPr>
        <p:txBody>
          <a:bodyPr lIns="90000" tIns="46800" rIns="90000" bIns="46800" anchor="b">
            <a:normAutofit/>
          </a:bodyPr>
          <a:lstStyle>
            <a:lvl1pPr algn="dist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12287" y="3716082"/>
            <a:ext cx="7185889" cy="535531"/>
          </a:xfrm>
        </p:spPr>
        <p:txBody>
          <a:bodyPr lIns="90000" tIns="46800" rIns="90000" bIns="46800"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>
            <a:normAutofit/>
          </a:bodyPr>
          <a:lstStyle/>
          <a:p>
            <a:fld id="{312A0698-AC33-4AC4-9489-365D6ED6A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>
            <a:normAutofit/>
          </a:bodyPr>
          <a:lstStyle/>
          <a:p>
            <a:fld id="{B18BD419-2237-4660-8F21-556F45749C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97856" y="517078"/>
            <a:ext cx="4815743" cy="833178"/>
          </a:xfrm>
        </p:spPr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zh-CN" altLang="en-US" dirty="0"/>
              <a:t>单击此处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A0698-AC33-4AC4-9489-365D6ED6A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D419-2237-4660-8F21-556F45749C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469073"/>
            <a:ext cx="12192000" cy="391985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881188" y="2209799"/>
            <a:ext cx="8429625" cy="2438401"/>
            <a:chOff x="1881188" y="2209799"/>
            <a:chExt cx="8429625" cy="2438401"/>
          </a:xfrm>
        </p:grpSpPr>
        <p:sp>
          <p:nvSpPr>
            <p:cNvPr id="9" name="任意多边形 8"/>
            <p:cNvSpPr/>
            <p:nvPr/>
          </p:nvSpPr>
          <p:spPr>
            <a:xfrm>
              <a:off x="1881188" y="2209799"/>
              <a:ext cx="8429625" cy="2438401"/>
            </a:xfrm>
            <a:custGeom>
              <a:avLst/>
              <a:gdLst>
                <a:gd name="connsiteX0" fmla="*/ 1095375 w 8429625"/>
                <a:gd name="connsiteY0" fmla="*/ 0 h 4181475"/>
                <a:gd name="connsiteX1" fmla="*/ 0 w 8429625"/>
                <a:gd name="connsiteY1" fmla="*/ 0 h 4181475"/>
                <a:gd name="connsiteX2" fmla="*/ 0 w 8429625"/>
                <a:gd name="connsiteY2" fmla="*/ 4181475 h 4181475"/>
                <a:gd name="connsiteX3" fmla="*/ 8429625 w 8429625"/>
                <a:gd name="connsiteY3" fmla="*/ 4181475 h 4181475"/>
                <a:gd name="connsiteX4" fmla="*/ 8429625 w 8429625"/>
                <a:gd name="connsiteY4" fmla="*/ 0 h 4181475"/>
                <a:gd name="connsiteX5" fmla="*/ 7391400 w 8429625"/>
                <a:gd name="connsiteY5" fmla="*/ 0 h 418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29625" h="4181475">
                  <a:moveTo>
                    <a:pt x="1095375" y="0"/>
                  </a:moveTo>
                  <a:lnTo>
                    <a:pt x="0" y="0"/>
                  </a:lnTo>
                  <a:lnTo>
                    <a:pt x="0" y="4181475"/>
                  </a:lnTo>
                  <a:lnTo>
                    <a:pt x="8429625" y="4181475"/>
                  </a:lnTo>
                  <a:lnTo>
                    <a:pt x="8429625" y="0"/>
                  </a:lnTo>
                  <a:lnTo>
                    <a:pt x="7391400" y="0"/>
                  </a:ln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959100" y="2209799"/>
              <a:ext cx="242570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892925" y="2209799"/>
              <a:ext cx="242570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8350" y="2939636"/>
            <a:ext cx="8115300" cy="978729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A0698-AC33-4AC4-9489-365D6ED6A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D419-2237-4660-8F21-556F45749C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59991" y="549554"/>
            <a:ext cx="4815743" cy="833178"/>
          </a:xfrm>
        </p:spPr>
        <p:txBody>
          <a:bodyPr>
            <a:normAutofit/>
          </a:bodyPr>
          <a:lstStyle>
            <a:lvl1pPr algn="ctr">
              <a:defRPr sz="4000" b="0"/>
            </a:lvl1pPr>
          </a:lstStyle>
          <a:p>
            <a:r>
              <a:rPr lang="zh-CN" altLang="en-US" dirty="0"/>
              <a:t>单击此处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A0698-AC33-4AC4-9489-365D6ED6A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D419-2237-4660-8F21-556F45749C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508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684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684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A0698-AC33-4AC4-9489-365D6ED6A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D419-2237-4660-8F21-556F45749C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69073"/>
            <a:ext cx="12192000" cy="391985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881188" y="2209799"/>
            <a:ext cx="8429625" cy="2438402"/>
            <a:chOff x="1881188" y="2209799"/>
            <a:chExt cx="8429625" cy="2438402"/>
          </a:xfrm>
        </p:grpSpPr>
        <p:sp>
          <p:nvSpPr>
            <p:cNvPr id="8" name="任意多边形 7"/>
            <p:cNvSpPr/>
            <p:nvPr/>
          </p:nvSpPr>
          <p:spPr>
            <a:xfrm>
              <a:off x="1881188" y="2209800"/>
              <a:ext cx="8429625" cy="2438401"/>
            </a:xfrm>
            <a:custGeom>
              <a:avLst/>
              <a:gdLst>
                <a:gd name="connsiteX0" fmla="*/ 1095375 w 8429625"/>
                <a:gd name="connsiteY0" fmla="*/ 0 h 4181475"/>
                <a:gd name="connsiteX1" fmla="*/ 0 w 8429625"/>
                <a:gd name="connsiteY1" fmla="*/ 0 h 4181475"/>
                <a:gd name="connsiteX2" fmla="*/ 0 w 8429625"/>
                <a:gd name="connsiteY2" fmla="*/ 4181475 h 4181475"/>
                <a:gd name="connsiteX3" fmla="*/ 8429625 w 8429625"/>
                <a:gd name="connsiteY3" fmla="*/ 4181475 h 4181475"/>
                <a:gd name="connsiteX4" fmla="*/ 8429625 w 8429625"/>
                <a:gd name="connsiteY4" fmla="*/ 0 h 4181475"/>
                <a:gd name="connsiteX5" fmla="*/ 7391400 w 8429625"/>
                <a:gd name="connsiteY5" fmla="*/ 0 h 418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29625" h="4181475">
                  <a:moveTo>
                    <a:pt x="1095375" y="0"/>
                  </a:moveTo>
                  <a:lnTo>
                    <a:pt x="0" y="0"/>
                  </a:lnTo>
                  <a:lnTo>
                    <a:pt x="0" y="4181475"/>
                  </a:lnTo>
                  <a:lnTo>
                    <a:pt x="8429625" y="4181475"/>
                  </a:lnTo>
                  <a:lnTo>
                    <a:pt x="8429625" y="0"/>
                  </a:lnTo>
                  <a:lnTo>
                    <a:pt x="7391400" y="0"/>
                  </a:ln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任意多边形 8"/>
            <p:cNvSpPr/>
            <p:nvPr/>
          </p:nvSpPr>
          <p:spPr>
            <a:xfrm rot="10800000">
              <a:off x="1881188" y="2209799"/>
              <a:ext cx="8429625" cy="2438401"/>
            </a:xfrm>
            <a:custGeom>
              <a:avLst/>
              <a:gdLst>
                <a:gd name="connsiteX0" fmla="*/ 1095375 w 8429625"/>
                <a:gd name="connsiteY0" fmla="*/ 0 h 4181475"/>
                <a:gd name="connsiteX1" fmla="*/ 0 w 8429625"/>
                <a:gd name="connsiteY1" fmla="*/ 0 h 4181475"/>
                <a:gd name="connsiteX2" fmla="*/ 0 w 8429625"/>
                <a:gd name="connsiteY2" fmla="*/ 4181475 h 4181475"/>
                <a:gd name="connsiteX3" fmla="*/ 8429625 w 8429625"/>
                <a:gd name="connsiteY3" fmla="*/ 4181475 h 4181475"/>
                <a:gd name="connsiteX4" fmla="*/ 8429625 w 8429625"/>
                <a:gd name="connsiteY4" fmla="*/ 0 h 4181475"/>
                <a:gd name="connsiteX5" fmla="*/ 7391400 w 8429625"/>
                <a:gd name="connsiteY5" fmla="*/ 0 h 418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29625" h="4181475">
                  <a:moveTo>
                    <a:pt x="1095375" y="0"/>
                  </a:moveTo>
                  <a:lnTo>
                    <a:pt x="0" y="0"/>
                  </a:lnTo>
                  <a:lnTo>
                    <a:pt x="0" y="4181475"/>
                  </a:lnTo>
                  <a:lnTo>
                    <a:pt x="8429625" y="4181475"/>
                  </a:lnTo>
                  <a:lnTo>
                    <a:pt x="8429625" y="0"/>
                  </a:lnTo>
                  <a:lnTo>
                    <a:pt x="7391400" y="0"/>
                  </a:ln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12286" y="2623308"/>
            <a:ext cx="7185889" cy="978729"/>
          </a:xfrm>
        </p:spPr>
        <p:txBody>
          <a:bodyPr anchor="b">
            <a:normAutofit/>
          </a:bodyPr>
          <a:lstStyle>
            <a:lvl1pPr algn="dist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A0698-AC33-4AC4-9489-365D6ED6A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D419-2237-4660-8F21-556F45749CCA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2513013" y="3716338"/>
            <a:ext cx="7185025" cy="534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A0698-AC33-4AC4-9489-365D6ED6A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D419-2237-4660-8F21-556F45749C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312400" y="365125"/>
            <a:ext cx="10414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3599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A0698-AC33-4AC4-9489-365D6ED6A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D419-2237-4660-8F21-556F45749C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965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12A0698-AC33-4AC4-9489-365D6ED6A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18BD419-2237-4660-8F21-556F45749CCA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8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image" Target="../media/image3.png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2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4.png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9.xml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tags" Target="../tags/tag3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0.xml"/><Relationship Id="rId1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atin typeface="锐字工房云字库行楷GBK" panose="02010604000000000000" charset="-122"/>
                <a:ea typeface="锐字工房云字库行楷GBK" panose="02010604000000000000" charset="-122"/>
              </a:rPr>
              <a:t>太原汉亚科技</a:t>
            </a:r>
            <a:endParaRPr lang="zh-CN" altLang="en-US" smtClean="0">
              <a:latin typeface="锐字工房云字库行楷GBK" panose="02010604000000000000" charset="-122"/>
              <a:ea typeface="锐字工房云字库行楷GBK" panose="02010604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>
                <a:latin typeface="锐字工房云字库行楷GBK" panose="02010604000000000000" charset="-122"/>
                <a:ea typeface="锐字工房云字库行楷GBK" panose="02010604000000000000" charset="-122"/>
              </a:rPr>
              <a:t>项目答辩</a:t>
            </a:r>
            <a:endParaRPr lang="zh-CN" altLang="en-US" smtClean="0">
              <a:latin typeface="锐字工房云字库行楷GBK" panose="02010604000000000000" charset="-122"/>
              <a:ea typeface="锐字工房云字库行楷GBK" panose="02010604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18195" y="5295900"/>
            <a:ext cx="2985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导师：李辉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18195" y="5664200"/>
            <a:ext cx="2985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答辩者：李益幔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18195" y="6032500"/>
            <a:ext cx="2985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班级：</a:t>
            </a:r>
            <a:r>
              <a:rPr lang="en-US" altLang="zh-CN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1710B</a:t>
            </a:r>
            <a:r>
              <a:rPr lang="zh-CN" altLang="en-US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班</a:t>
            </a:r>
            <a:endParaRPr lang="zh-CN" altLang="en-US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3000">
        <p:fade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@|5FFC:6382299|FBC:16777215|LFC:16777215|LBC:16777215"/>
          <p:cNvSpPr/>
          <p:nvPr>
            <p:custDataLst>
              <p:tags r:id="rId1"/>
            </p:custDataLst>
          </p:nvPr>
        </p:nvSpPr>
        <p:spPr>
          <a:xfrm>
            <a:off x="315005" y="672681"/>
            <a:ext cx="589068" cy="889419"/>
          </a:xfrm>
          <a:custGeom>
            <a:avLst/>
            <a:gdLst>
              <a:gd name="connsiteX0" fmla="*/ 0 w 1375150"/>
              <a:gd name="connsiteY0" fmla="*/ 0 h 1008112"/>
              <a:gd name="connsiteX1" fmla="*/ 1375150 w 1375150"/>
              <a:gd name="connsiteY1" fmla="*/ 0 h 1008112"/>
              <a:gd name="connsiteX2" fmla="*/ 1375150 w 1375150"/>
              <a:gd name="connsiteY2" fmla="*/ 1008112 h 1008112"/>
              <a:gd name="connsiteX3" fmla="*/ 0 w 1375150"/>
              <a:gd name="connsiteY3" fmla="*/ 1008112 h 1008112"/>
              <a:gd name="connsiteX4" fmla="*/ 0 w 1375150"/>
              <a:gd name="connsiteY4" fmla="*/ 0 h 1008112"/>
              <a:gd name="connsiteX0-1" fmla="*/ 4252 w 1379402"/>
              <a:gd name="connsiteY0-2" fmla="*/ 0 h 1008112"/>
              <a:gd name="connsiteX1-3" fmla="*/ 1379402 w 1379402"/>
              <a:gd name="connsiteY1-4" fmla="*/ 0 h 1008112"/>
              <a:gd name="connsiteX2-5" fmla="*/ 1379402 w 1379402"/>
              <a:gd name="connsiteY2-6" fmla="*/ 1008112 h 1008112"/>
              <a:gd name="connsiteX3-7" fmla="*/ 4252 w 1379402"/>
              <a:gd name="connsiteY3-8" fmla="*/ 1008112 h 1008112"/>
              <a:gd name="connsiteX4-9" fmla="*/ 0 w 1379402"/>
              <a:gd name="connsiteY4-10" fmla="*/ 507464 h 1008112"/>
              <a:gd name="connsiteX5" fmla="*/ 4252 w 1379402"/>
              <a:gd name="connsiteY5" fmla="*/ 0 h 1008112"/>
              <a:gd name="connsiteX0-11" fmla="*/ 5 w 1375155"/>
              <a:gd name="connsiteY0-12" fmla="*/ 0 h 1008112"/>
              <a:gd name="connsiteX1-13" fmla="*/ 1375155 w 1375155"/>
              <a:gd name="connsiteY1-14" fmla="*/ 0 h 1008112"/>
              <a:gd name="connsiteX2-15" fmla="*/ 1375155 w 1375155"/>
              <a:gd name="connsiteY2-16" fmla="*/ 1008112 h 1008112"/>
              <a:gd name="connsiteX3-17" fmla="*/ 5 w 1375155"/>
              <a:gd name="connsiteY3-18" fmla="*/ 1008112 h 1008112"/>
              <a:gd name="connsiteX4-19" fmla="*/ 353893 w 1375155"/>
              <a:gd name="connsiteY4-20" fmla="*/ 515084 h 1008112"/>
              <a:gd name="connsiteX5-21" fmla="*/ 5 w 1375155"/>
              <a:gd name="connsiteY5-22" fmla="*/ 0 h 1008112"/>
              <a:gd name="connsiteX0-23" fmla="*/ 5 w 1375155"/>
              <a:gd name="connsiteY0-24" fmla="*/ 0 h 1008112"/>
              <a:gd name="connsiteX1-25" fmla="*/ 1375155 w 1375155"/>
              <a:gd name="connsiteY1-26" fmla="*/ 0 h 1008112"/>
              <a:gd name="connsiteX2-27" fmla="*/ 1375155 w 1375155"/>
              <a:gd name="connsiteY2-28" fmla="*/ 1008112 h 1008112"/>
              <a:gd name="connsiteX3-29" fmla="*/ 5 w 1375155"/>
              <a:gd name="connsiteY3-30" fmla="*/ 1008112 h 1008112"/>
              <a:gd name="connsiteX4-31" fmla="*/ 353893 w 1375155"/>
              <a:gd name="connsiteY4-32" fmla="*/ 515084 h 1008112"/>
              <a:gd name="connsiteX5-33" fmla="*/ 5 w 1375155"/>
              <a:gd name="connsiteY5-34" fmla="*/ 0 h 1008112"/>
              <a:gd name="connsiteX0-35" fmla="*/ 5 w 1375155"/>
              <a:gd name="connsiteY0-36" fmla="*/ 0 h 1008112"/>
              <a:gd name="connsiteX1-37" fmla="*/ 1375155 w 1375155"/>
              <a:gd name="connsiteY1-38" fmla="*/ 0 h 1008112"/>
              <a:gd name="connsiteX2-39" fmla="*/ 1375155 w 1375155"/>
              <a:gd name="connsiteY2-40" fmla="*/ 1008112 h 1008112"/>
              <a:gd name="connsiteX3-41" fmla="*/ 5 w 1375155"/>
              <a:gd name="connsiteY3-42" fmla="*/ 1008112 h 1008112"/>
              <a:gd name="connsiteX4-43" fmla="*/ 353893 w 1375155"/>
              <a:gd name="connsiteY4-44" fmla="*/ 515084 h 1008112"/>
              <a:gd name="connsiteX5-45" fmla="*/ 5 w 1375155"/>
              <a:gd name="connsiteY5-46" fmla="*/ 0 h 1008112"/>
              <a:gd name="connsiteX0-47" fmla="*/ 5 w 1375155"/>
              <a:gd name="connsiteY0-48" fmla="*/ 0 h 1008112"/>
              <a:gd name="connsiteX1-49" fmla="*/ 1375155 w 1375155"/>
              <a:gd name="connsiteY1-50" fmla="*/ 0 h 1008112"/>
              <a:gd name="connsiteX2-51" fmla="*/ 1375155 w 1375155"/>
              <a:gd name="connsiteY2-52" fmla="*/ 1008112 h 1008112"/>
              <a:gd name="connsiteX3-53" fmla="*/ 5 w 1375155"/>
              <a:gd name="connsiteY3-54" fmla="*/ 1008112 h 1008112"/>
              <a:gd name="connsiteX4-55" fmla="*/ 353893 w 1375155"/>
              <a:gd name="connsiteY4-56" fmla="*/ 515084 h 1008112"/>
              <a:gd name="connsiteX5-57" fmla="*/ 5 w 1375155"/>
              <a:gd name="connsiteY5-58" fmla="*/ 0 h 1008112"/>
              <a:gd name="connsiteX0-59" fmla="*/ 0 w 1375150"/>
              <a:gd name="connsiteY0-60" fmla="*/ 0 h 1008112"/>
              <a:gd name="connsiteX1-61" fmla="*/ 1375150 w 1375150"/>
              <a:gd name="connsiteY1-62" fmla="*/ 0 h 1008112"/>
              <a:gd name="connsiteX2-63" fmla="*/ 1375150 w 1375150"/>
              <a:gd name="connsiteY2-64" fmla="*/ 1008112 h 1008112"/>
              <a:gd name="connsiteX3-65" fmla="*/ 0 w 1375150"/>
              <a:gd name="connsiteY3-66" fmla="*/ 1008112 h 1008112"/>
              <a:gd name="connsiteX4-67" fmla="*/ 353888 w 1375150"/>
              <a:gd name="connsiteY4-68" fmla="*/ 515084 h 1008112"/>
              <a:gd name="connsiteX5-69" fmla="*/ 0 w 1375150"/>
              <a:gd name="connsiteY5-70" fmla="*/ 0 h 1008112"/>
              <a:gd name="connsiteX0-71" fmla="*/ 0 w 1375150"/>
              <a:gd name="connsiteY0-72" fmla="*/ 0 h 1008112"/>
              <a:gd name="connsiteX1-73" fmla="*/ 1375150 w 1375150"/>
              <a:gd name="connsiteY1-74" fmla="*/ 0 h 1008112"/>
              <a:gd name="connsiteX2-75" fmla="*/ 1375150 w 1375150"/>
              <a:gd name="connsiteY2-76" fmla="*/ 1008112 h 1008112"/>
              <a:gd name="connsiteX3-77" fmla="*/ 0 w 1375150"/>
              <a:gd name="connsiteY3-78" fmla="*/ 1008112 h 1008112"/>
              <a:gd name="connsiteX4-79" fmla="*/ 353888 w 1375150"/>
              <a:gd name="connsiteY4-80" fmla="*/ 515084 h 1008112"/>
              <a:gd name="connsiteX5-81" fmla="*/ 0 w 1375150"/>
              <a:gd name="connsiteY5-82" fmla="*/ 0 h 1008112"/>
            </a:gdLst>
            <a:ahLst/>
            <a:cxnLst>
              <a:cxn ang="0">
                <a:pos x="connsiteX0-71" y="connsiteY0-72"/>
              </a:cxn>
              <a:cxn ang="0">
                <a:pos x="connsiteX1-73" y="connsiteY1-74"/>
              </a:cxn>
              <a:cxn ang="0">
                <a:pos x="connsiteX2-75" y="connsiteY2-76"/>
              </a:cxn>
              <a:cxn ang="0">
                <a:pos x="connsiteX3-77" y="connsiteY3-78"/>
              </a:cxn>
              <a:cxn ang="0">
                <a:pos x="connsiteX4-79" y="connsiteY4-80"/>
              </a:cxn>
              <a:cxn ang="0">
                <a:pos x="connsiteX5-81" y="connsiteY5-82"/>
              </a:cxn>
            </a:cxnLst>
            <a:rect l="l" t="t" r="r" b="b"/>
            <a:pathLst>
              <a:path w="1375150" h="1008112">
                <a:moveTo>
                  <a:pt x="0" y="0"/>
                </a:moveTo>
                <a:lnTo>
                  <a:pt x="1375150" y="0"/>
                </a:lnTo>
                <a:lnTo>
                  <a:pt x="1375150" y="1008112"/>
                </a:lnTo>
                <a:lnTo>
                  <a:pt x="0" y="1008112"/>
                </a:lnTo>
                <a:cubicBezTo>
                  <a:pt x="341483" y="528809"/>
                  <a:pt x="-2835" y="1009627"/>
                  <a:pt x="353888" y="515084"/>
                </a:cubicBezTo>
                <a:cubicBezTo>
                  <a:pt x="-10455" y="-12211"/>
                  <a:pt x="349103" y="50443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9@|5FFC:16777215|FBC:16777215|LFC:10661574|LBC:16777215"/>
          <p:cNvSpPr/>
          <p:nvPr>
            <p:custDataLst>
              <p:tags r:id="rId2"/>
            </p:custDataLst>
          </p:nvPr>
        </p:nvSpPr>
        <p:spPr>
          <a:xfrm>
            <a:off x="452198" y="799739"/>
            <a:ext cx="444609" cy="651478"/>
          </a:xfrm>
          <a:custGeom>
            <a:avLst/>
            <a:gdLst>
              <a:gd name="connsiteX0" fmla="*/ 0 w 1375150"/>
              <a:gd name="connsiteY0" fmla="*/ 0 h 1008112"/>
              <a:gd name="connsiteX1" fmla="*/ 1375150 w 1375150"/>
              <a:gd name="connsiteY1" fmla="*/ 0 h 1008112"/>
              <a:gd name="connsiteX2" fmla="*/ 1375150 w 1375150"/>
              <a:gd name="connsiteY2" fmla="*/ 1008112 h 1008112"/>
              <a:gd name="connsiteX3" fmla="*/ 0 w 1375150"/>
              <a:gd name="connsiteY3" fmla="*/ 1008112 h 1008112"/>
              <a:gd name="connsiteX4" fmla="*/ 0 w 1375150"/>
              <a:gd name="connsiteY4" fmla="*/ 0 h 1008112"/>
              <a:gd name="connsiteX0-1" fmla="*/ 4252 w 1379402"/>
              <a:gd name="connsiteY0-2" fmla="*/ 0 h 1008112"/>
              <a:gd name="connsiteX1-3" fmla="*/ 1379402 w 1379402"/>
              <a:gd name="connsiteY1-4" fmla="*/ 0 h 1008112"/>
              <a:gd name="connsiteX2-5" fmla="*/ 1379402 w 1379402"/>
              <a:gd name="connsiteY2-6" fmla="*/ 1008112 h 1008112"/>
              <a:gd name="connsiteX3-7" fmla="*/ 4252 w 1379402"/>
              <a:gd name="connsiteY3-8" fmla="*/ 1008112 h 1008112"/>
              <a:gd name="connsiteX4-9" fmla="*/ 0 w 1379402"/>
              <a:gd name="connsiteY4-10" fmla="*/ 507464 h 1008112"/>
              <a:gd name="connsiteX5" fmla="*/ 4252 w 1379402"/>
              <a:gd name="connsiteY5" fmla="*/ 0 h 1008112"/>
              <a:gd name="connsiteX0-11" fmla="*/ 5 w 1375155"/>
              <a:gd name="connsiteY0-12" fmla="*/ 0 h 1008112"/>
              <a:gd name="connsiteX1-13" fmla="*/ 1375155 w 1375155"/>
              <a:gd name="connsiteY1-14" fmla="*/ 0 h 1008112"/>
              <a:gd name="connsiteX2-15" fmla="*/ 1375155 w 1375155"/>
              <a:gd name="connsiteY2-16" fmla="*/ 1008112 h 1008112"/>
              <a:gd name="connsiteX3-17" fmla="*/ 5 w 1375155"/>
              <a:gd name="connsiteY3-18" fmla="*/ 1008112 h 1008112"/>
              <a:gd name="connsiteX4-19" fmla="*/ 353893 w 1375155"/>
              <a:gd name="connsiteY4-20" fmla="*/ 515084 h 1008112"/>
              <a:gd name="connsiteX5-21" fmla="*/ 5 w 1375155"/>
              <a:gd name="connsiteY5-22" fmla="*/ 0 h 1008112"/>
              <a:gd name="connsiteX0-23" fmla="*/ 5 w 1375155"/>
              <a:gd name="connsiteY0-24" fmla="*/ 0 h 1008112"/>
              <a:gd name="connsiteX1-25" fmla="*/ 1375155 w 1375155"/>
              <a:gd name="connsiteY1-26" fmla="*/ 0 h 1008112"/>
              <a:gd name="connsiteX2-27" fmla="*/ 1375155 w 1375155"/>
              <a:gd name="connsiteY2-28" fmla="*/ 1008112 h 1008112"/>
              <a:gd name="connsiteX3-29" fmla="*/ 5 w 1375155"/>
              <a:gd name="connsiteY3-30" fmla="*/ 1008112 h 1008112"/>
              <a:gd name="connsiteX4-31" fmla="*/ 353893 w 1375155"/>
              <a:gd name="connsiteY4-32" fmla="*/ 515084 h 1008112"/>
              <a:gd name="connsiteX5-33" fmla="*/ 5 w 1375155"/>
              <a:gd name="connsiteY5-34" fmla="*/ 0 h 1008112"/>
              <a:gd name="connsiteX0-35" fmla="*/ 5 w 1375155"/>
              <a:gd name="connsiteY0-36" fmla="*/ 0 h 1008112"/>
              <a:gd name="connsiteX1-37" fmla="*/ 1375155 w 1375155"/>
              <a:gd name="connsiteY1-38" fmla="*/ 0 h 1008112"/>
              <a:gd name="connsiteX2-39" fmla="*/ 1375155 w 1375155"/>
              <a:gd name="connsiteY2-40" fmla="*/ 1008112 h 1008112"/>
              <a:gd name="connsiteX3-41" fmla="*/ 5 w 1375155"/>
              <a:gd name="connsiteY3-42" fmla="*/ 1008112 h 1008112"/>
              <a:gd name="connsiteX4-43" fmla="*/ 353893 w 1375155"/>
              <a:gd name="connsiteY4-44" fmla="*/ 515084 h 1008112"/>
              <a:gd name="connsiteX5-45" fmla="*/ 5 w 1375155"/>
              <a:gd name="connsiteY5-46" fmla="*/ 0 h 1008112"/>
              <a:gd name="connsiteX0-47" fmla="*/ 5 w 1375155"/>
              <a:gd name="connsiteY0-48" fmla="*/ 0 h 1008112"/>
              <a:gd name="connsiteX1-49" fmla="*/ 1375155 w 1375155"/>
              <a:gd name="connsiteY1-50" fmla="*/ 0 h 1008112"/>
              <a:gd name="connsiteX2-51" fmla="*/ 1375155 w 1375155"/>
              <a:gd name="connsiteY2-52" fmla="*/ 1008112 h 1008112"/>
              <a:gd name="connsiteX3-53" fmla="*/ 5 w 1375155"/>
              <a:gd name="connsiteY3-54" fmla="*/ 1008112 h 1008112"/>
              <a:gd name="connsiteX4-55" fmla="*/ 353893 w 1375155"/>
              <a:gd name="connsiteY4-56" fmla="*/ 515084 h 1008112"/>
              <a:gd name="connsiteX5-57" fmla="*/ 5 w 1375155"/>
              <a:gd name="connsiteY5-58" fmla="*/ 0 h 1008112"/>
              <a:gd name="connsiteX0-59" fmla="*/ 0 w 1375150"/>
              <a:gd name="connsiteY0-60" fmla="*/ 0 h 1008112"/>
              <a:gd name="connsiteX1-61" fmla="*/ 1375150 w 1375150"/>
              <a:gd name="connsiteY1-62" fmla="*/ 0 h 1008112"/>
              <a:gd name="connsiteX2-63" fmla="*/ 1375150 w 1375150"/>
              <a:gd name="connsiteY2-64" fmla="*/ 1008112 h 1008112"/>
              <a:gd name="connsiteX3-65" fmla="*/ 0 w 1375150"/>
              <a:gd name="connsiteY3-66" fmla="*/ 1008112 h 1008112"/>
              <a:gd name="connsiteX4-67" fmla="*/ 353888 w 1375150"/>
              <a:gd name="connsiteY4-68" fmla="*/ 515084 h 1008112"/>
              <a:gd name="connsiteX5-69" fmla="*/ 0 w 1375150"/>
              <a:gd name="connsiteY5-70" fmla="*/ 0 h 1008112"/>
              <a:gd name="connsiteX0-71" fmla="*/ 0 w 1375150"/>
              <a:gd name="connsiteY0-72" fmla="*/ 0 h 1008112"/>
              <a:gd name="connsiteX1-73" fmla="*/ 1375150 w 1375150"/>
              <a:gd name="connsiteY1-74" fmla="*/ 0 h 1008112"/>
              <a:gd name="connsiteX2-75" fmla="*/ 1375150 w 1375150"/>
              <a:gd name="connsiteY2-76" fmla="*/ 1008112 h 1008112"/>
              <a:gd name="connsiteX3-77" fmla="*/ 0 w 1375150"/>
              <a:gd name="connsiteY3-78" fmla="*/ 1008112 h 1008112"/>
              <a:gd name="connsiteX4-79" fmla="*/ 353888 w 1375150"/>
              <a:gd name="connsiteY4-80" fmla="*/ 515084 h 1008112"/>
              <a:gd name="connsiteX5-81" fmla="*/ 0 w 1375150"/>
              <a:gd name="connsiteY5-82" fmla="*/ 0 h 1008112"/>
              <a:gd name="connsiteX0-83" fmla="*/ 0 w 1375150"/>
              <a:gd name="connsiteY0-84" fmla="*/ 0 h 1008112"/>
              <a:gd name="connsiteX1-85" fmla="*/ 1375150 w 1375150"/>
              <a:gd name="connsiteY1-86" fmla="*/ 0 h 1008112"/>
              <a:gd name="connsiteX2-87" fmla="*/ 1375150 w 1375150"/>
              <a:gd name="connsiteY2-88" fmla="*/ 1008112 h 1008112"/>
              <a:gd name="connsiteX3-89" fmla="*/ 0 w 1375150"/>
              <a:gd name="connsiteY3-90" fmla="*/ 1008112 h 1008112"/>
              <a:gd name="connsiteX4-91" fmla="*/ 0 w 1375150"/>
              <a:gd name="connsiteY4-92" fmla="*/ 0 h 1008112"/>
              <a:gd name="connsiteX0-93" fmla="*/ 0 w 1375150"/>
              <a:gd name="connsiteY0-94" fmla="*/ 0 h 1521711"/>
              <a:gd name="connsiteX1-95" fmla="*/ 1375150 w 1375150"/>
              <a:gd name="connsiteY1-96" fmla="*/ 0 h 1521711"/>
              <a:gd name="connsiteX2-97" fmla="*/ 1375150 w 1375150"/>
              <a:gd name="connsiteY2-98" fmla="*/ 1008112 h 1521711"/>
              <a:gd name="connsiteX3-99" fmla="*/ 231363 w 1375150"/>
              <a:gd name="connsiteY3-100" fmla="*/ 1521711 h 1521711"/>
              <a:gd name="connsiteX0-101" fmla="*/ 0 w 1375150"/>
              <a:gd name="connsiteY0-102" fmla="*/ 0 h 1521711"/>
              <a:gd name="connsiteX1-103" fmla="*/ 1375150 w 1375150"/>
              <a:gd name="connsiteY1-104" fmla="*/ 0 h 1521711"/>
              <a:gd name="connsiteX2-105" fmla="*/ 1375150 w 1375150"/>
              <a:gd name="connsiteY2-106" fmla="*/ 1008112 h 1521711"/>
              <a:gd name="connsiteX3-107" fmla="*/ 231363 w 1375150"/>
              <a:gd name="connsiteY3-108" fmla="*/ 1521711 h 1521711"/>
              <a:gd name="connsiteX0-109" fmla="*/ 0 w 1375150"/>
              <a:gd name="connsiteY0-110" fmla="*/ 0 h 1521711"/>
              <a:gd name="connsiteX1-111" fmla="*/ 1375150 w 1375150"/>
              <a:gd name="connsiteY1-112" fmla="*/ 0 h 1521711"/>
              <a:gd name="connsiteX2-113" fmla="*/ 1375150 w 1375150"/>
              <a:gd name="connsiteY2-114" fmla="*/ 1008112 h 1521711"/>
              <a:gd name="connsiteX3-115" fmla="*/ 113882 w 1375150"/>
              <a:gd name="connsiteY3-116" fmla="*/ 993817 h 1521711"/>
              <a:gd name="connsiteX4-117" fmla="*/ 231363 w 1375150"/>
              <a:gd name="connsiteY4-118" fmla="*/ 1521711 h 1521711"/>
              <a:gd name="connsiteX0-119" fmla="*/ 0 w 1375150"/>
              <a:gd name="connsiteY0-120" fmla="*/ 0 h 1055147"/>
              <a:gd name="connsiteX1-121" fmla="*/ 1375150 w 1375150"/>
              <a:gd name="connsiteY1-122" fmla="*/ 0 h 1055147"/>
              <a:gd name="connsiteX2-123" fmla="*/ 1375150 w 1375150"/>
              <a:gd name="connsiteY2-124" fmla="*/ 1008112 h 1055147"/>
              <a:gd name="connsiteX3-125" fmla="*/ 113882 w 1375150"/>
              <a:gd name="connsiteY3-126" fmla="*/ 993817 h 1055147"/>
              <a:gd name="connsiteX0-127" fmla="*/ 0 w 1375150"/>
              <a:gd name="connsiteY0-128" fmla="*/ 0 h 1008112"/>
              <a:gd name="connsiteX1-129" fmla="*/ 1375150 w 1375150"/>
              <a:gd name="connsiteY1-130" fmla="*/ 0 h 1008112"/>
              <a:gd name="connsiteX2-131" fmla="*/ 1375150 w 1375150"/>
              <a:gd name="connsiteY2-132" fmla="*/ 1008112 h 1008112"/>
              <a:gd name="connsiteX3-133" fmla="*/ 113882 w 1375150"/>
              <a:gd name="connsiteY3-134" fmla="*/ 993817 h 1008112"/>
              <a:gd name="connsiteX0-135" fmla="*/ 0 w 1375150"/>
              <a:gd name="connsiteY0-136" fmla="*/ 0 h 1008112"/>
              <a:gd name="connsiteX1-137" fmla="*/ 1375150 w 1375150"/>
              <a:gd name="connsiteY1-138" fmla="*/ 0 h 1008112"/>
              <a:gd name="connsiteX2-139" fmla="*/ 1375150 w 1375150"/>
              <a:gd name="connsiteY2-140" fmla="*/ 1008112 h 1008112"/>
              <a:gd name="connsiteX3-141" fmla="*/ 5852 w 1375150"/>
              <a:gd name="connsiteY3-142" fmla="*/ 953848 h 1008112"/>
              <a:gd name="connsiteX0-143" fmla="*/ 0 w 1375150"/>
              <a:gd name="connsiteY0-144" fmla="*/ 0 h 1033786"/>
              <a:gd name="connsiteX1-145" fmla="*/ 1375150 w 1375150"/>
              <a:gd name="connsiteY1-146" fmla="*/ 0 h 1033786"/>
              <a:gd name="connsiteX2-147" fmla="*/ 1375150 w 1375150"/>
              <a:gd name="connsiteY2-148" fmla="*/ 1008112 h 1033786"/>
              <a:gd name="connsiteX3-149" fmla="*/ 5852 w 1375150"/>
              <a:gd name="connsiteY3-150" fmla="*/ 1033786 h 1033786"/>
            </a:gdLst>
            <a:ahLst/>
            <a:cxnLst>
              <a:cxn ang="0">
                <a:pos x="connsiteX0-143" y="connsiteY0-144"/>
              </a:cxn>
              <a:cxn ang="0">
                <a:pos x="connsiteX1-145" y="connsiteY1-146"/>
              </a:cxn>
              <a:cxn ang="0">
                <a:pos x="connsiteX2-147" y="connsiteY2-148"/>
              </a:cxn>
              <a:cxn ang="0">
                <a:pos x="connsiteX3-149" y="connsiteY3-150"/>
              </a:cxn>
            </a:cxnLst>
            <a:rect l="l" t="t" r="r" b="b"/>
            <a:pathLst>
              <a:path w="1375150" h="1033786">
                <a:moveTo>
                  <a:pt x="0" y="0"/>
                </a:moveTo>
                <a:lnTo>
                  <a:pt x="1375150" y="0"/>
                </a:lnTo>
                <a:lnTo>
                  <a:pt x="1375150" y="1008112"/>
                </a:lnTo>
                <a:lnTo>
                  <a:pt x="5852" y="1033786"/>
                </a:lnTo>
              </a:path>
            </a:pathLst>
          </a:custGeom>
          <a:noFill/>
          <a:ln w="19050">
            <a:solidFill>
              <a:srgbClr val="DDDDD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3@|5FFC:2500134|FBC:16777215|LFC:16777215|LBC:16777215"/>
          <p:cNvSpPr/>
          <p:nvPr>
            <p:custDataLst>
              <p:tags r:id="rId3"/>
            </p:custDataLst>
          </p:nvPr>
        </p:nvSpPr>
        <p:spPr>
          <a:xfrm>
            <a:off x="616525" y="1267205"/>
            <a:ext cx="294906" cy="294895"/>
          </a:xfrm>
          <a:custGeom>
            <a:avLst/>
            <a:gdLst>
              <a:gd name="connsiteX0" fmla="*/ 0 w 385137"/>
              <a:gd name="connsiteY0" fmla="*/ 0 h 265112"/>
              <a:gd name="connsiteX1" fmla="*/ 385137 w 385137"/>
              <a:gd name="connsiteY1" fmla="*/ 0 h 265112"/>
              <a:gd name="connsiteX2" fmla="*/ 385137 w 385137"/>
              <a:gd name="connsiteY2" fmla="*/ 265112 h 265112"/>
              <a:gd name="connsiteX3" fmla="*/ 0 w 385137"/>
              <a:gd name="connsiteY3" fmla="*/ 265112 h 265112"/>
              <a:gd name="connsiteX4" fmla="*/ 0 w 385137"/>
              <a:gd name="connsiteY4" fmla="*/ 0 h 265112"/>
              <a:gd name="connsiteX0-1" fmla="*/ 0 w 385137"/>
              <a:gd name="connsiteY0-2" fmla="*/ 0 h 265112"/>
              <a:gd name="connsiteX1-3" fmla="*/ 385137 w 385137"/>
              <a:gd name="connsiteY1-4" fmla="*/ 0 h 265112"/>
              <a:gd name="connsiteX2-5" fmla="*/ 385137 w 385137"/>
              <a:gd name="connsiteY2-6" fmla="*/ 265112 h 265112"/>
              <a:gd name="connsiteX3-7" fmla="*/ 0 w 385137"/>
              <a:gd name="connsiteY3-8" fmla="*/ 0 h 2651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5137" h="265112">
                <a:moveTo>
                  <a:pt x="0" y="0"/>
                </a:moveTo>
                <a:lnTo>
                  <a:pt x="385137" y="0"/>
                </a:lnTo>
                <a:lnTo>
                  <a:pt x="385137" y="265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9@|5FFC:6382299|FBC:16777215|LFC:16777215|LBC:16777215"/>
          <p:cNvSpPr/>
          <p:nvPr>
            <p:custDataLst>
              <p:tags r:id="rId4"/>
            </p:custDataLst>
          </p:nvPr>
        </p:nvSpPr>
        <p:spPr>
          <a:xfrm flipH="1">
            <a:off x="11287927" y="669347"/>
            <a:ext cx="589068" cy="889419"/>
          </a:xfrm>
          <a:custGeom>
            <a:avLst/>
            <a:gdLst>
              <a:gd name="connsiteX0" fmla="*/ 0 w 1375150"/>
              <a:gd name="connsiteY0" fmla="*/ 0 h 1008112"/>
              <a:gd name="connsiteX1" fmla="*/ 1375150 w 1375150"/>
              <a:gd name="connsiteY1" fmla="*/ 0 h 1008112"/>
              <a:gd name="connsiteX2" fmla="*/ 1375150 w 1375150"/>
              <a:gd name="connsiteY2" fmla="*/ 1008112 h 1008112"/>
              <a:gd name="connsiteX3" fmla="*/ 0 w 1375150"/>
              <a:gd name="connsiteY3" fmla="*/ 1008112 h 1008112"/>
              <a:gd name="connsiteX4" fmla="*/ 0 w 1375150"/>
              <a:gd name="connsiteY4" fmla="*/ 0 h 1008112"/>
              <a:gd name="connsiteX0-1" fmla="*/ 4252 w 1379402"/>
              <a:gd name="connsiteY0-2" fmla="*/ 0 h 1008112"/>
              <a:gd name="connsiteX1-3" fmla="*/ 1379402 w 1379402"/>
              <a:gd name="connsiteY1-4" fmla="*/ 0 h 1008112"/>
              <a:gd name="connsiteX2-5" fmla="*/ 1379402 w 1379402"/>
              <a:gd name="connsiteY2-6" fmla="*/ 1008112 h 1008112"/>
              <a:gd name="connsiteX3-7" fmla="*/ 4252 w 1379402"/>
              <a:gd name="connsiteY3-8" fmla="*/ 1008112 h 1008112"/>
              <a:gd name="connsiteX4-9" fmla="*/ 0 w 1379402"/>
              <a:gd name="connsiteY4-10" fmla="*/ 507464 h 1008112"/>
              <a:gd name="connsiteX5" fmla="*/ 4252 w 1379402"/>
              <a:gd name="connsiteY5" fmla="*/ 0 h 1008112"/>
              <a:gd name="connsiteX0-11" fmla="*/ 5 w 1375155"/>
              <a:gd name="connsiteY0-12" fmla="*/ 0 h 1008112"/>
              <a:gd name="connsiteX1-13" fmla="*/ 1375155 w 1375155"/>
              <a:gd name="connsiteY1-14" fmla="*/ 0 h 1008112"/>
              <a:gd name="connsiteX2-15" fmla="*/ 1375155 w 1375155"/>
              <a:gd name="connsiteY2-16" fmla="*/ 1008112 h 1008112"/>
              <a:gd name="connsiteX3-17" fmla="*/ 5 w 1375155"/>
              <a:gd name="connsiteY3-18" fmla="*/ 1008112 h 1008112"/>
              <a:gd name="connsiteX4-19" fmla="*/ 353893 w 1375155"/>
              <a:gd name="connsiteY4-20" fmla="*/ 515084 h 1008112"/>
              <a:gd name="connsiteX5-21" fmla="*/ 5 w 1375155"/>
              <a:gd name="connsiteY5-22" fmla="*/ 0 h 1008112"/>
              <a:gd name="connsiteX0-23" fmla="*/ 5 w 1375155"/>
              <a:gd name="connsiteY0-24" fmla="*/ 0 h 1008112"/>
              <a:gd name="connsiteX1-25" fmla="*/ 1375155 w 1375155"/>
              <a:gd name="connsiteY1-26" fmla="*/ 0 h 1008112"/>
              <a:gd name="connsiteX2-27" fmla="*/ 1375155 w 1375155"/>
              <a:gd name="connsiteY2-28" fmla="*/ 1008112 h 1008112"/>
              <a:gd name="connsiteX3-29" fmla="*/ 5 w 1375155"/>
              <a:gd name="connsiteY3-30" fmla="*/ 1008112 h 1008112"/>
              <a:gd name="connsiteX4-31" fmla="*/ 353893 w 1375155"/>
              <a:gd name="connsiteY4-32" fmla="*/ 515084 h 1008112"/>
              <a:gd name="connsiteX5-33" fmla="*/ 5 w 1375155"/>
              <a:gd name="connsiteY5-34" fmla="*/ 0 h 1008112"/>
              <a:gd name="connsiteX0-35" fmla="*/ 5 w 1375155"/>
              <a:gd name="connsiteY0-36" fmla="*/ 0 h 1008112"/>
              <a:gd name="connsiteX1-37" fmla="*/ 1375155 w 1375155"/>
              <a:gd name="connsiteY1-38" fmla="*/ 0 h 1008112"/>
              <a:gd name="connsiteX2-39" fmla="*/ 1375155 w 1375155"/>
              <a:gd name="connsiteY2-40" fmla="*/ 1008112 h 1008112"/>
              <a:gd name="connsiteX3-41" fmla="*/ 5 w 1375155"/>
              <a:gd name="connsiteY3-42" fmla="*/ 1008112 h 1008112"/>
              <a:gd name="connsiteX4-43" fmla="*/ 353893 w 1375155"/>
              <a:gd name="connsiteY4-44" fmla="*/ 515084 h 1008112"/>
              <a:gd name="connsiteX5-45" fmla="*/ 5 w 1375155"/>
              <a:gd name="connsiteY5-46" fmla="*/ 0 h 1008112"/>
              <a:gd name="connsiteX0-47" fmla="*/ 5 w 1375155"/>
              <a:gd name="connsiteY0-48" fmla="*/ 0 h 1008112"/>
              <a:gd name="connsiteX1-49" fmla="*/ 1375155 w 1375155"/>
              <a:gd name="connsiteY1-50" fmla="*/ 0 h 1008112"/>
              <a:gd name="connsiteX2-51" fmla="*/ 1375155 w 1375155"/>
              <a:gd name="connsiteY2-52" fmla="*/ 1008112 h 1008112"/>
              <a:gd name="connsiteX3-53" fmla="*/ 5 w 1375155"/>
              <a:gd name="connsiteY3-54" fmla="*/ 1008112 h 1008112"/>
              <a:gd name="connsiteX4-55" fmla="*/ 353893 w 1375155"/>
              <a:gd name="connsiteY4-56" fmla="*/ 515084 h 1008112"/>
              <a:gd name="connsiteX5-57" fmla="*/ 5 w 1375155"/>
              <a:gd name="connsiteY5-58" fmla="*/ 0 h 1008112"/>
              <a:gd name="connsiteX0-59" fmla="*/ 0 w 1375150"/>
              <a:gd name="connsiteY0-60" fmla="*/ 0 h 1008112"/>
              <a:gd name="connsiteX1-61" fmla="*/ 1375150 w 1375150"/>
              <a:gd name="connsiteY1-62" fmla="*/ 0 h 1008112"/>
              <a:gd name="connsiteX2-63" fmla="*/ 1375150 w 1375150"/>
              <a:gd name="connsiteY2-64" fmla="*/ 1008112 h 1008112"/>
              <a:gd name="connsiteX3-65" fmla="*/ 0 w 1375150"/>
              <a:gd name="connsiteY3-66" fmla="*/ 1008112 h 1008112"/>
              <a:gd name="connsiteX4-67" fmla="*/ 353888 w 1375150"/>
              <a:gd name="connsiteY4-68" fmla="*/ 515084 h 1008112"/>
              <a:gd name="connsiteX5-69" fmla="*/ 0 w 1375150"/>
              <a:gd name="connsiteY5-70" fmla="*/ 0 h 1008112"/>
              <a:gd name="connsiteX0-71" fmla="*/ 0 w 1375150"/>
              <a:gd name="connsiteY0-72" fmla="*/ 0 h 1008112"/>
              <a:gd name="connsiteX1-73" fmla="*/ 1375150 w 1375150"/>
              <a:gd name="connsiteY1-74" fmla="*/ 0 h 1008112"/>
              <a:gd name="connsiteX2-75" fmla="*/ 1375150 w 1375150"/>
              <a:gd name="connsiteY2-76" fmla="*/ 1008112 h 1008112"/>
              <a:gd name="connsiteX3-77" fmla="*/ 0 w 1375150"/>
              <a:gd name="connsiteY3-78" fmla="*/ 1008112 h 1008112"/>
              <a:gd name="connsiteX4-79" fmla="*/ 353888 w 1375150"/>
              <a:gd name="connsiteY4-80" fmla="*/ 515084 h 1008112"/>
              <a:gd name="connsiteX5-81" fmla="*/ 0 w 1375150"/>
              <a:gd name="connsiteY5-82" fmla="*/ 0 h 1008112"/>
            </a:gdLst>
            <a:ahLst/>
            <a:cxnLst>
              <a:cxn ang="0">
                <a:pos x="connsiteX0-71" y="connsiteY0-72"/>
              </a:cxn>
              <a:cxn ang="0">
                <a:pos x="connsiteX1-73" y="connsiteY1-74"/>
              </a:cxn>
              <a:cxn ang="0">
                <a:pos x="connsiteX2-75" y="connsiteY2-76"/>
              </a:cxn>
              <a:cxn ang="0">
                <a:pos x="connsiteX3-77" y="connsiteY3-78"/>
              </a:cxn>
              <a:cxn ang="0">
                <a:pos x="connsiteX4-79" y="connsiteY4-80"/>
              </a:cxn>
              <a:cxn ang="0">
                <a:pos x="connsiteX5-81" y="connsiteY5-82"/>
              </a:cxn>
            </a:cxnLst>
            <a:rect l="l" t="t" r="r" b="b"/>
            <a:pathLst>
              <a:path w="1375150" h="1008112">
                <a:moveTo>
                  <a:pt x="0" y="0"/>
                </a:moveTo>
                <a:lnTo>
                  <a:pt x="1375150" y="0"/>
                </a:lnTo>
                <a:lnTo>
                  <a:pt x="1375150" y="1008112"/>
                </a:lnTo>
                <a:lnTo>
                  <a:pt x="0" y="1008112"/>
                </a:lnTo>
                <a:cubicBezTo>
                  <a:pt x="341483" y="528809"/>
                  <a:pt x="-2835" y="1009627"/>
                  <a:pt x="353888" y="515084"/>
                </a:cubicBezTo>
                <a:cubicBezTo>
                  <a:pt x="-10455" y="-12211"/>
                  <a:pt x="349103" y="50443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9@|5FFC:16777215|FBC:16777215|LFC:10661574|LBC:16777215"/>
          <p:cNvSpPr/>
          <p:nvPr>
            <p:custDataLst>
              <p:tags r:id="rId5"/>
            </p:custDataLst>
          </p:nvPr>
        </p:nvSpPr>
        <p:spPr>
          <a:xfrm flipH="1">
            <a:off x="11295194" y="796405"/>
            <a:ext cx="444609" cy="651478"/>
          </a:xfrm>
          <a:custGeom>
            <a:avLst/>
            <a:gdLst>
              <a:gd name="connsiteX0" fmla="*/ 0 w 1375150"/>
              <a:gd name="connsiteY0" fmla="*/ 0 h 1008112"/>
              <a:gd name="connsiteX1" fmla="*/ 1375150 w 1375150"/>
              <a:gd name="connsiteY1" fmla="*/ 0 h 1008112"/>
              <a:gd name="connsiteX2" fmla="*/ 1375150 w 1375150"/>
              <a:gd name="connsiteY2" fmla="*/ 1008112 h 1008112"/>
              <a:gd name="connsiteX3" fmla="*/ 0 w 1375150"/>
              <a:gd name="connsiteY3" fmla="*/ 1008112 h 1008112"/>
              <a:gd name="connsiteX4" fmla="*/ 0 w 1375150"/>
              <a:gd name="connsiteY4" fmla="*/ 0 h 1008112"/>
              <a:gd name="connsiteX0-1" fmla="*/ 4252 w 1379402"/>
              <a:gd name="connsiteY0-2" fmla="*/ 0 h 1008112"/>
              <a:gd name="connsiteX1-3" fmla="*/ 1379402 w 1379402"/>
              <a:gd name="connsiteY1-4" fmla="*/ 0 h 1008112"/>
              <a:gd name="connsiteX2-5" fmla="*/ 1379402 w 1379402"/>
              <a:gd name="connsiteY2-6" fmla="*/ 1008112 h 1008112"/>
              <a:gd name="connsiteX3-7" fmla="*/ 4252 w 1379402"/>
              <a:gd name="connsiteY3-8" fmla="*/ 1008112 h 1008112"/>
              <a:gd name="connsiteX4-9" fmla="*/ 0 w 1379402"/>
              <a:gd name="connsiteY4-10" fmla="*/ 507464 h 1008112"/>
              <a:gd name="connsiteX5" fmla="*/ 4252 w 1379402"/>
              <a:gd name="connsiteY5" fmla="*/ 0 h 1008112"/>
              <a:gd name="connsiteX0-11" fmla="*/ 5 w 1375155"/>
              <a:gd name="connsiteY0-12" fmla="*/ 0 h 1008112"/>
              <a:gd name="connsiteX1-13" fmla="*/ 1375155 w 1375155"/>
              <a:gd name="connsiteY1-14" fmla="*/ 0 h 1008112"/>
              <a:gd name="connsiteX2-15" fmla="*/ 1375155 w 1375155"/>
              <a:gd name="connsiteY2-16" fmla="*/ 1008112 h 1008112"/>
              <a:gd name="connsiteX3-17" fmla="*/ 5 w 1375155"/>
              <a:gd name="connsiteY3-18" fmla="*/ 1008112 h 1008112"/>
              <a:gd name="connsiteX4-19" fmla="*/ 353893 w 1375155"/>
              <a:gd name="connsiteY4-20" fmla="*/ 515084 h 1008112"/>
              <a:gd name="connsiteX5-21" fmla="*/ 5 w 1375155"/>
              <a:gd name="connsiteY5-22" fmla="*/ 0 h 1008112"/>
              <a:gd name="connsiteX0-23" fmla="*/ 5 w 1375155"/>
              <a:gd name="connsiteY0-24" fmla="*/ 0 h 1008112"/>
              <a:gd name="connsiteX1-25" fmla="*/ 1375155 w 1375155"/>
              <a:gd name="connsiteY1-26" fmla="*/ 0 h 1008112"/>
              <a:gd name="connsiteX2-27" fmla="*/ 1375155 w 1375155"/>
              <a:gd name="connsiteY2-28" fmla="*/ 1008112 h 1008112"/>
              <a:gd name="connsiteX3-29" fmla="*/ 5 w 1375155"/>
              <a:gd name="connsiteY3-30" fmla="*/ 1008112 h 1008112"/>
              <a:gd name="connsiteX4-31" fmla="*/ 353893 w 1375155"/>
              <a:gd name="connsiteY4-32" fmla="*/ 515084 h 1008112"/>
              <a:gd name="connsiteX5-33" fmla="*/ 5 w 1375155"/>
              <a:gd name="connsiteY5-34" fmla="*/ 0 h 1008112"/>
              <a:gd name="connsiteX0-35" fmla="*/ 5 w 1375155"/>
              <a:gd name="connsiteY0-36" fmla="*/ 0 h 1008112"/>
              <a:gd name="connsiteX1-37" fmla="*/ 1375155 w 1375155"/>
              <a:gd name="connsiteY1-38" fmla="*/ 0 h 1008112"/>
              <a:gd name="connsiteX2-39" fmla="*/ 1375155 w 1375155"/>
              <a:gd name="connsiteY2-40" fmla="*/ 1008112 h 1008112"/>
              <a:gd name="connsiteX3-41" fmla="*/ 5 w 1375155"/>
              <a:gd name="connsiteY3-42" fmla="*/ 1008112 h 1008112"/>
              <a:gd name="connsiteX4-43" fmla="*/ 353893 w 1375155"/>
              <a:gd name="connsiteY4-44" fmla="*/ 515084 h 1008112"/>
              <a:gd name="connsiteX5-45" fmla="*/ 5 w 1375155"/>
              <a:gd name="connsiteY5-46" fmla="*/ 0 h 1008112"/>
              <a:gd name="connsiteX0-47" fmla="*/ 5 w 1375155"/>
              <a:gd name="connsiteY0-48" fmla="*/ 0 h 1008112"/>
              <a:gd name="connsiteX1-49" fmla="*/ 1375155 w 1375155"/>
              <a:gd name="connsiteY1-50" fmla="*/ 0 h 1008112"/>
              <a:gd name="connsiteX2-51" fmla="*/ 1375155 w 1375155"/>
              <a:gd name="connsiteY2-52" fmla="*/ 1008112 h 1008112"/>
              <a:gd name="connsiteX3-53" fmla="*/ 5 w 1375155"/>
              <a:gd name="connsiteY3-54" fmla="*/ 1008112 h 1008112"/>
              <a:gd name="connsiteX4-55" fmla="*/ 353893 w 1375155"/>
              <a:gd name="connsiteY4-56" fmla="*/ 515084 h 1008112"/>
              <a:gd name="connsiteX5-57" fmla="*/ 5 w 1375155"/>
              <a:gd name="connsiteY5-58" fmla="*/ 0 h 1008112"/>
              <a:gd name="connsiteX0-59" fmla="*/ 0 w 1375150"/>
              <a:gd name="connsiteY0-60" fmla="*/ 0 h 1008112"/>
              <a:gd name="connsiteX1-61" fmla="*/ 1375150 w 1375150"/>
              <a:gd name="connsiteY1-62" fmla="*/ 0 h 1008112"/>
              <a:gd name="connsiteX2-63" fmla="*/ 1375150 w 1375150"/>
              <a:gd name="connsiteY2-64" fmla="*/ 1008112 h 1008112"/>
              <a:gd name="connsiteX3-65" fmla="*/ 0 w 1375150"/>
              <a:gd name="connsiteY3-66" fmla="*/ 1008112 h 1008112"/>
              <a:gd name="connsiteX4-67" fmla="*/ 353888 w 1375150"/>
              <a:gd name="connsiteY4-68" fmla="*/ 515084 h 1008112"/>
              <a:gd name="connsiteX5-69" fmla="*/ 0 w 1375150"/>
              <a:gd name="connsiteY5-70" fmla="*/ 0 h 1008112"/>
              <a:gd name="connsiteX0-71" fmla="*/ 0 w 1375150"/>
              <a:gd name="connsiteY0-72" fmla="*/ 0 h 1008112"/>
              <a:gd name="connsiteX1-73" fmla="*/ 1375150 w 1375150"/>
              <a:gd name="connsiteY1-74" fmla="*/ 0 h 1008112"/>
              <a:gd name="connsiteX2-75" fmla="*/ 1375150 w 1375150"/>
              <a:gd name="connsiteY2-76" fmla="*/ 1008112 h 1008112"/>
              <a:gd name="connsiteX3-77" fmla="*/ 0 w 1375150"/>
              <a:gd name="connsiteY3-78" fmla="*/ 1008112 h 1008112"/>
              <a:gd name="connsiteX4-79" fmla="*/ 353888 w 1375150"/>
              <a:gd name="connsiteY4-80" fmla="*/ 515084 h 1008112"/>
              <a:gd name="connsiteX5-81" fmla="*/ 0 w 1375150"/>
              <a:gd name="connsiteY5-82" fmla="*/ 0 h 1008112"/>
              <a:gd name="connsiteX0-83" fmla="*/ 0 w 1375150"/>
              <a:gd name="connsiteY0-84" fmla="*/ 0 h 1008112"/>
              <a:gd name="connsiteX1-85" fmla="*/ 1375150 w 1375150"/>
              <a:gd name="connsiteY1-86" fmla="*/ 0 h 1008112"/>
              <a:gd name="connsiteX2-87" fmla="*/ 1375150 w 1375150"/>
              <a:gd name="connsiteY2-88" fmla="*/ 1008112 h 1008112"/>
              <a:gd name="connsiteX3-89" fmla="*/ 0 w 1375150"/>
              <a:gd name="connsiteY3-90" fmla="*/ 1008112 h 1008112"/>
              <a:gd name="connsiteX4-91" fmla="*/ 0 w 1375150"/>
              <a:gd name="connsiteY4-92" fmla="*/ 0 h 1008112"/>
              <a:gd name="connsiteX0-93" fmla="*/ 0 w 1375150"/>
              <a:gd name="connsiteY0-94" fmla="*/ 0 h 1521711"/>
              <a:gd name="connsiteX1-95" fmla="*/ 1375150 w 1375150"/>
              <a:gd name="connsiteY1-96" fmla="*/ 0 h 1521711"/>
              <a:gd name="connsiteX2-97" fmla="*/ 1375150 w 1375150"/>
              <a:gd name="connsiteY2-98" fmla="*/ 1008112 h 1521711"/>
              <a:gd name="connsiteX3-99" fmla="*/ 231363 w 1375150"/>
              <a:gd name="connsiteY3-100" fmla="*/ 1521711 h 1521711"/>
              <a:gd name="connsiteX0-101" fmla="*/ 0 w 1375150"/>
              <a:gd name="connsiteY0-102" fmla="*/ 0 h 1521711"/>
              <a:gd name="connsiteX1-103" fmla="*/ 1375150 w 1375150"/>
              <a:gd name="connsiteY1-104" fmla="*/ 0 h 1521711"/>
              <a:gd name="connsiteX2-105" fmla="*/ 1375150 w 1375150"/>
              <a:gd name="connsiteY2-106" fmla="*/ 1008112 h 1521711"/>
              <a:gd name="connsiteX3-107" fmla="*/ 231363 w 1375150"/>
              <a:gd name="connsiteY3-108" fmla="*/ 1521711 h 1521711"/>
              <a:gd name="connsiteX0-109" fmla="*/ 0 w 1375150"/>
              <a:gd name="connsiteY0-110" fmla="*/ 0 h 1521711"/>
              <a:gd name="connsiteX1-111" fmla="*/ 1375150 w 1375150"/>
              <a:gd name="connsiteY1-112" fmla="*/ 0 h 1521711"/>
              <a:gd name="connsiteX2-113" fmla="*/ 1375150 w 1375150"/>
              <a:gd name="connsiteY2-114" fmla="*/ 1008112 h 1521711"/>
              <a:gd name="connsiteX3-115" fmla="*/ 113882 w 1375150"/>
              <a:gd name="connsiteY3-116" fmla="*/ 993817 h 1521711"/>
              <a:gd name="connsiteX4-117" fmla="*/ 231363 w 1375150"/>
              <a:gd name="connsiteY4-118" fmla="*/ 1521711 h 1521711"/>
              <a:gd name="connsiteX0-119" fmla="*/ 0 w 1375150"/>
              <a:gd name="connsiteY0-120" fmla="*/ 0 h 1055147"/>
              <a:gd name="connsiteX1-121" fmla="*/ 1375150 w 1375150"/>
              <a:gd name="connsiteY1-122" fmla="*/ 0 h 1055147"/>
              <a:gd name="connsiteX2-123" fmla="*/ 1375150 w 1375150"/>
              <a:gd name="connsiteY2-124" fmla="*/ 1008112 h 1055147"/>
              <a:gd name="connsiteX3-125" fmla="*/ 113882 w 1375150"/>
              <a:gd name="connsiteY3-126" fmla="*/ 993817 h 1055147"/>
              <a:gd name="connsiteX0-127" fmla="*/ 0 w 1375150"/>
              <a:gd name="connsiteY0-128" fmla="*/ 0 h 1008112"/>
              <a:gd name="connsiteX1-129" fmla="*/ 1375150 w 1375150"/>
              <a:gd name="connsiteY1-130" fmla="*/ 0 h 1008112"/>
              <a:gd name="connsiteX2-131" fmla="*/ 1375150 w 1375150"/>
              <a:gd name="connsiteY2-132" fmla="*/ 1008112 h 1008112"/>
              <a:gd name="connsiteX3-133" fmla="*/ 113882 w 1375150"/>
              <a:gd name="connsiteY3-134" fmla="*/ 993817 h 1008112"/>
              <a:gd name="connsiteX0-135" fmla="*/ 0 w 1375150"/>
              <a:gd name="connsiteY0-136" fmla="*/ 0 h 1008112"/>
              <a:gd name="connsiteX1-137" fmla="*/ 1375150 w 1375150"/>
              <a:gd name="connsiteY1-138" fmla="*/ 0 h 1008112"/>
              <a:gd name="connsiteX2-139" fmla="*/ 1375150 w 1375150"/>
              <a:gd name="connsiteY2-140" fmla="*/ 1008112 h 1008112"/>
              <a:gd name="connsiteX3-141" fmla="*/ 5852 w 1375150"/>
              <a:gd name="connsiteY3-142" fmla="*/ 953848 h 1008112"/>
              <a:gd name="connsiteX0-143" fmla="*/ 0 w 1375150"/>
              <a:gd name="connsiteY0-144" fmla="*/ 0 h 1033786"/>
              <a:gd name="connsiteX1-145" fmla="*/ 1375150 w 1375150"/>
              <a:gd name="connsiteY1-146" fmla="*/ 0 h 1033786"/>
              <a:gd name="connsiteX2-147" fmla="*/ 1375150 w 1375150"/>
              <a:gd name="connsiteY2-148" fmla="*/ 1008112 h 1033786"/>
              <a:gd name="connsiteX3-149" fmla="*/ 5852 w 1375150"/>
              <a:gd name="connsiteY3-150" fmla="*/ 1033786 h 1033786"/>
            </a:gdLst>
            <a:ahLst/>
            <a:cxnLst>
              <a:cxn ang="0">
                <a:pos x="connsiteX0-143" y="connsiteY0-144"/>
              </a:cxn>
              <a:cxn ang="0">
                <a:pos x="connsiteX1-145" y="connsiteY1-146"/>
              </a:cxn>
              <a:cxn ang="0">
                <a:pos x="connsiteX2-147" y="connsiteY2-148"/>
              </a:cxn>
              <a:cxn ang="0">
                <a:pos x="connsiteX3-149" y="connsiteY3-150"/>
              </a:cxn>
            </a:cxnLst>
            <a:rect l="l" t="t" r="r" b="b"/>
            <a:pathLst>
              <a:path w="1375150" h="1033786">
                <a:moveTo>
                  <a:pt x="0" y="0"/>
                </a:moveTo>
                <a:lnTo>
                  <a:pt x="1375150" y="0"/>
                </a:lnTo>
                <a:lnTo>
                  <a:pt x="1375150" y="1008112"/>
                </a:lnTo>
                <a:lnTo>
                  <a:pt x="5852" y="1033786"/>
                </a:lnTo>
              </a:path>
            </a:pathLst>
          </a:custGeom>
          <a:noFill/>
          <a:ln w="19050">
            <a:solidFill>
              <a:srgbClr val="DDDDD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3@|5FFC:2500134|FBC:16777215|LFC:16777215|LBC:16777215"/>
          <p:cNvSpPr/>
          <p:nvPr>
            <p:custDataLst>
              <p:tags r:id="rId6"/>
            </p:custDataLst>
          </p:nvPr>
        </p:nvSpPr>
        <p:spPr>
          <a:xfrm flipH="1">
            <a:off x="11280569" y="1263871"/>
            <a:ext cx="294906" cy="294895"/>
          </a:xfrm>
          <a:custGeom>
            <a:avLst/>
            <a:gdLst>
              <a:gd name="connsiteX0" fmla="*/ 0 w 385137"/>
              <a:gd name="connsiteY0" fmla="*/ 0 h 265112"/>
              <a:gd name="connsiteX1" fmla="*/ 385137 w 385137"/>
              <a:gd name="connsiteY1" fmla="*/ 0 h 265112"/>
              <a:gd name="connsiteX2" fmla="*/ 385137 w 385137"/>
              <a:gd name="connsiteY2" fmla="*/ 265112 h 265112"/>
              <a:gd name="connsiteX3" fmla="*/ 0 w 385137"/>
              <a:gd name="connsiteY3" fmla="*/ 265112 h 265112"/>
              <a:gd name="connsiteX4" fmla="*/ 0 w 385137"/>
              <a:gd name="connsiteY4" fmla="*/ 0 h 265112"/>
              <a:gd name="connsiteX0-1" fmla="*/ 0 w 385137"/>
              <a:gd name="connsiteY0-2" fmla="*/ 0 h 265112"/>
              <a:gd name="connsiteX1-3" fmla="*/ 385137 w 385137"/>
              <a:gd name="connsiteY1-4" fmla="*/ 0 h 265112"/>
              <a:gd name="connsiteX2-5" fmla="*/ 385137 w 385137"/>
              <a:gd name="connsiteY2-6" fmla="*/ 265112 h 265112"/>
              <a:gd name="connsiteX3-7" fmla="*/ 0 w 385137"/>
              <a:gd name="connsiteY3-8" fmla="*/ 0 h 2651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5137" h="265112">
                <a:moveTo>
                  <a:pt x="0" y="0"/>
                </a:moveTo>
                <a:lnTo>
                  <a:pt x="385137" y="0"/>
                </a:lnTo>
                <a:lnTo>
                  <a:pt x="385137" y="265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7@|1FFC:6382299|FBC:16777215|LFC:16777215|LBC:16777215"/>
          <p:cNvSpPr/>
          <p:nvPr>
            <p:custDataLst>
              <p:tags r:id="rId7"/>
            </p:custDataLst>
          </p:nvPr>
        </p:nvSpPr>
        <p:spPr>
          <a:xfrm>
            <a:off x="599700" y="449944"/>
            <a:ext cx="10971691" cy="81703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2500"/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锐字工房云字库行楷GBK" panose="02010604000000000000" charset="-122"/>
                <a:ea typeface="锐字工房云字库行楷GBK" panose="02010604000000000000" charset="-122"/>
                <a:cs typeface="+mj-cs"/>
              </a:rPr>
              <a:t>目录</a:t>
            </a:r>
            <a:endParaRPr kumimoji="0" lang="zh-CN" altLang="en-US" sz="54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锐字工房云字库行楷GBK" panose="02010604000000000000" charset="-122"/>
              <a:ea typeface="锐字工房云字库行楷GBK" panose="02010604000000000000" charset="-122"/>
              <a:cs typeface="+mj-cs"/>
            </a:endParaRPr>
          </a:p>
        </p:txBody>
      </p:sp>
      <p:cxnSp>
        <p:nvCxnSpPr>
          <p:cNvPr id="11" name="Connecteur droit 21@|9FFC:0|FBC:0|LFC:10661574|LBC:16777215"/>
          <p:cNvCxnSpPr/>
          <p:nvPr>
            <p:custDataLst>
              <p:tags r:id="rId8"/>
            </p:custDataLst>
          </p:nvPr>
        </p:nvCxnSpPr>
        <p:spPr>
          <a:xfrm>
            <a:off x="599700" y="548087"/>
            <a:ext cx="10971691" cy="0"/>
          </a:xfrm>
          <a:prstGeom prst="line">
            <a:avLst/>
          </a:prstGeom>
          <a:ln w="19050">
            <a:solidFill>
              <a:srgbClr val="DDDDD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22@|9FFC:0|FBC:0|LFC:10661574|LBC:16777215"/>
          <p:cNvCxnSpPr/>
          <p:nvPr>
            <p:custDataLst>
              <p:tags r:id="rId9"/>
            </p:custDataLst>
          </p:nvPr>
        </p:nvCxnSpPr>
        <p:spPr>
          <a:xfrm>
            <a:off x="599700" y="1190042"/>
            <a:ext cx="10971691" cy="0"/>
          </a:xfrm>
          <a:prstGeom prst="line">
            <a:avLst/>
          </a:prstGeom>
          <a:ln w="19050">
            <a:solidFill>
              <a:srgbClr val="DDDDD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ChangeArrowheads="1"/>
          </p:cNvSpPr>
          <p:nvPr>
            <p:custDataLst>
              <p:tags r:id="rId10"/>
            </p:custDataLst>
          </p:nvPr>
        </p:nvSpPr>
        <p:spPr bwMode="black">
          <a:xfrm>
            <a:off x="4521654" y="2395314"/>
            <a:ext cx="5441496" cy="66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sym typeface="Arial" panose="020B0604020202020204" pitchFamily="34" charset="0"/>
              </a:rPr>
              <a:t>项目介绍</a:t>
            </a:r>
            <a:endParaRPr lang="zh-CN" altLang="en-US" sz="2400" dirty="0">
              <a:solidFill>
                <a:schemeClr val="accent1"/>
              </a:solidFill>
              <a:latin typeface="锐字工房云字库行楷GBK" panose="02010604000000000000" charset="-122"/>
              <a:ea typeface="锐字工房云字库行楷GBK" panose="02010604000000000000" charset="-122"/>
              <a:sym typeface="Arial" panose="020B0604020202020204" pitchFamily="34" charset="0"/>
            </a:endParaRPr>
          </a:p>
        </p:txBody>
      </p:sp>
      <p:sp>
        <p:nvSpPr>
          <p:cNvPr id="26" name="Freeform 5"/>
          <p:cNvSpPr/>
          <p:nvPr>
            <p:custDataLst>
              <p:tags r:id="rId11"/>
            </p:custDataLst>
          </p:nvPr>
        </p:nvSpPr>
        <p:spPr bwMode="auto">
          <a:xfrm>
            <a:off x="3750756" y="2431862"/>
            <a:ext cx="625215" cy="624210"/>
          </a:xfrm>
          <a:custGeom>
            <a:avLst/>
            <a:gdLst>
              <a:gd name="T0" fmla="*/ 1808 w 1867"/>
              <a:gd name="T1" fmla="*/ 1001 h 1864"/>
              <a:gd name="T2" fmla="*/ 1786 w 1867"/>
              <a:gd name="T3" fmla="*/ 1136 h 1864"/>
              <a:gd name="T4" fmla="*/ 1744 w 1867"/>
              <a:gd name="T5" fmla="*/ 1268 h 1864"/>
              <a:gd name="T6" fmla="*/ 1680 w 1867"/>
              <a:gd name="T7" fmla="*/ 1391 h 1864"/>
              <a:gd name="T8" fmla="*/ 1599 w 1867"/>
              <a:gd name="T9" fmla="*/ 1502 h 1864"/>
              <a:gd name="T10" fmla="*/ 1502 w 1867"/>
              <a:gd name="T11" fmla="*/ 1599 h 1864"/>
              <a:gd name="T12" fmla="*/ 1391 w 1867"/>
              <a:gd name="T13" fmla="*/ 1680 h 1864"/>
              <a:gd name="T14" fmla="*/ 1268 w 1867"/>
              <a:gd name="T15" fmla="*/ 1741 h 1864"/>
              <a:gd name="T16" fmla="*/ 1138 w 1867"/>
              <a:gd name="T17" fmla="*/ 1784 h 1864"/>
              <a:gd name="T18" fmla="*/ 1003 w 1867"/>
              <a:gd name="T19" fmla="*/ 1805 h 1864"/>
              <a:gd name="T20" fmla="*/ 864 w 1867"/>
              <a:gd name="T21" fmla="*/ 1805 h 1864"/>
              <a:gd name="T22" fmla="*/ 729 w 1867"/>
              <a:gd name="T23" fmla="*/ 1784 h 1864"/>
              <a:gd name="T24" fmla="*/ 599 w 1867"/>
              <a:gd name="T25" fmla="*/ 1741 h 1864"/>
              <a:gd name="T26" fmla="*/ 476 w 1867"/>
              <a:gd name="T27" fmla="*/ 1680 h 1864"/>
              <a:gd name="T28" fmla="*/ 364 w 1867"/>
              <a:gd name="T29" fmla="*/ 1599 h 1864"/>
              <a:gd name="T30" fmla="*/ 267 w 1867"/>
              <a:gd name="T31" fmla="*/ 1502 h 1864"/>
              <a:gd name="T32" fmla="*/ 187 w 1867"/>
              <a:gd name="T33" fmla="*/ 1391 h 1864"/>
              <a:gd name="T34" fmla="*/ 123 w 1867"/>
              <a:gd name="T35" fmla="*/ 1268 h 1864"/>
              <a:gd name="T36" fmla="*/ 80 w 1867"/>
              <a:gd name="T37" fmla="*/ 1136 h 1864"/>
              <a:gd name="T38" fmla="*/ 59 w 1867"/>
              <a:gd name="T39" fmla="*/ 1001 h 1864"/>
              <a:gd name="T40" fmla="*/ 59 w 1867"/>
              <a:gd name="T41" fmla="*/ 863 h 1864"/>
              <a:gd name="T42" fmla="*/ 80 w 1867"/>
              <a:gd name="T43" fmla="*/ 729 h 1864"/>
              <a:gd name="T44" fmla="*/ 123 w 1867"/>
              <a:gd name="T45" fmla="*/ 596 h 1864"/>
              <a:gd name="T46" fmla="*/ 187 w 1867"/>
              <a:gd name="T47" fmla="*/ 473 h 1864"/>
              <a:gd name="T48" fmla="*/ 267 w 1867"/>
              <a:gd name="T49" fmla="*/ 362 h 1864"/>
              <a:gd name="T50" fmla="*/ 364 w 1867"/>
              <a:gd name="T51" fmla="*/ 265 h 1864"/>
              <a:gd name="T52" fmla="*/ 476 w 1867"/>
              <a:gd name="T53" fmla="*/ 184 h 1864"/>
              <a:gd name="T54" fmla="*/ 599 w 1867"/>
              <a:gd name="T55" fmla="*/ 123 h 1864"/>
              <a:gd name="T56" fmla="*/ 729 w 1867"/>
              <a:gd name="T57" fmla="*/ 80 h 1864"/>
              <a:gd name="T58" fmla="*/ 864 w 1867"/>
              <a:gd name="T59" fmla="*/ 59 h 1864"/>
              <a:gd name="T60" fmla="*/ 1003 w 1867"/>
              <a:gd name="T61" fmla="*/ 59 h 1864"/>
              <a:gd name="T62" fmla="*/ 1138 w 1867"/>
              <a:gd name="T63" fmla="*/ 80 h 1864"/>
              <a:gd name="T64" fmla="*/ 1268 w 1867"/>
              <a:gd name="T65" fmla="*/ 123 h 1864"/>
              <a:gd name="T66" fmla="*/ 1391 w 1867"/>
              <a:gd name="T67" fmla="*/ 184 h 1864"/>
              <a:gd name="T68" fmla="*/ 1502 w 1867"/>
              <a:gd name="T69" fmla="*/ 265 h 1864"/>
              <a:gd name="T70" fmla="*/ 1599 w 1867"/>
              <a:gd name="T71" fmla="*/ 362 h 1864"/>
              <a:gd name="T72" fmla="*/ 1680 w 1867"/>
              <a:gd name="T73" fmla="*/ 473 h 1864"/>
              <a:gd name="T74" fmla="*/ 1744 w 1867"/>
              <a:gd name="T75" fmla="*/ 596 h 1864"/>
              <a:gd name="T76" fmla="*/ 1786 w 1867"/>
              <a:gd name="T77" fmla="*/ 729 h 1864"/>
              <a:gd name="T78" fmla="*/ 1808 w 1867"/>
              <a:gd name="T79" fmla="*/ 863 h 1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67" h="1864">
                <a:moveTo>
                  <a:pt x="1867" y="932"/>
                </a:moveTo>
                <a:lnTo>
                  <a:pt x="1808" y="1001"/>
                </a:lnTo>
                <a:lnTo>
                  <a:pt x="1855" y="1079"/>
                </a:lnTo>
                <a:lnTo>
                  <a:pt x="1786" y="1136"/>
                </a:lnTo>
                <a:lnTo>
                  <a:pt x="1822" y="1221"/>
                </a:lnTo>
                <a:lnTo>
                  <a:pt x="1744" y="1268"/>
                </a:lnTo>
                <a:lnTo>
                  <a:pt x="1765" y="1356"/>
                </a:lnTo>
                <a:lnTo>
                  <a:pt x="1680" y="1391"/>
                </a:lnTo>
                <a:lnTo>
                  <a:pt x="1689" y="1481"/>
                </a:lnTo>
                <a:lnTo>
                  <a:pt x="1599" y="1502"/>
                </a:lnTo>
                <a:lnTo>
                  <a:pt x="1592" y="1592"/>
                </a:lnTo>
                <a:lnTo>
                  <a:pt x="1502" y="1599"/>
                </a:lnTo>
                <a:lnTo>
                  <a:pt x="1481" y="1687"/>
                </a:lnTo>
                <a:lnTo>
                  <a:pt x="1391" y="1680"/>
                </a:lnTo>
                <a:lnTo>
                  <a:pt x="1358" y="1763"/>
                </a:lnTo>
                <a:lnTo>
                  <a:pt x="1268" y="1741"/>
                </a:lnTo>
                <a:lnTo>
                  <a:pt x="1221" y="1819"/>
                </a:lnTo>
                <a:lnTo>
                  <a:pt x="1138" y="1784"/>
                </a:lnTo>
                <a:lnTo>
                  <a:pt x="1079" y="1855"/>
                </a:lnTo>
                <a:lnTo>
                  <a:pt x="1003" y="1805"/>
                </a:lnTo>
                <a:lnTo>
                  <a:pt x="932" y="1864"/>
                </a:lnTo>
                <a:lnTo>
                  <a:pt x="864" y="1805"/>
                </a:lnTo>
                <a:lnTo>
                  <a:pt x="788" y="1855"/>
                </a:lnTo>
                <a:lnTo>
                  <a:pt x="729" y="1784"/>
                </a:lnTo>
                <a:lnTo>
                  <a:pt x="646" y="1819"/>
                </a:lnTo>
                <a:lnTo>
                  <a:pt x="599" y="1741"/>
                </a:lnTo>
                <a:lnTo>
                  <a:pt x="509" y="1763"/>
                </a:lnTo>
                <a:lnTo>
                  <a:pt x="476" y="1680"/>
                </a:lnTo>
                <a:lnTo>
                  <a:pt x="386" y="1687"/>
                </a:lnTo>
                <a:lnTo>
                  <a:pt x="364" y="1599"/>
                </a:lnTo>
                <a:lnTo>
                  <a:pt x="274" y="1592"/>
                </a:lnTo>
                <a:lnTo>
                  <a:pt x="267" y="1502"/>
                </a:lnTo>
                <a:lnTo>
                  <a:pt x="177" y="1481"/>
                </a:lnTo>
                <a:lnTo>
                  <a:pt x="187" y="1391"/>
                </a:lnTo>
                <a:lnTo>
                  <a:pt x="102" y="1356"/>
                </a:lnTo>
                <a:lnTo>
                  <a:pt x="123" y="1268"/>
                </a:lnTo>
                <a:lnTo>
                  <a:pt x="45" y="1221"/>
                </a:lnTo>
                <a:lnTo>
                  <a:pt x="80" y="1136"/>
                </a:lnTo>
                <a:lnTo>
                  <a:pt x="12" y="1079"/>
                </a:lnTo>
                <a:lnTo>
                  <a:pt x="59" y="1001"/>
                </a:lnTo>
                <a:lnTo>
                  <a:pt x="0" y="932"/>
                </a:lnTo>
                <a:lnTo>
                  <a:pt x="59" y="863"/>
                </a:lnTo>
                <a:lnTo>
                  <a:pt x="12" y="785"/>
                </a:lnTo>
                <a:lnTo>
                  <a:pt x="80" y="729"/>
                </a:lnTo>
                <a:lnTo>
                  <a:pt x="45" y="643"/>
                </a:lnTo>
                <a:lnTo>
                  <a:pt x="123" y="596"/>
                </a:lnTo>
                <a:lnTo>
                  <a:pt x="102" y="509"/>
                </a:lnTo>
                <a:lnTo>
                  <a:pt x="187" y="473"/>
                </a:lnTo>
                <a:lnTo>
                  <a:pt x="177" y="383"/>
                </a:lnTo>
                <a:lnTo>
                  <a:pt x="267" y="362"/>
                </a:lnTo>
                <a:lnTo>
                  <a:pt x="274" y="272"/>
                </a:lnTo>
                <a:lnTo>
                  <a:pt x="364" y="265"/>
                </a:lnTo>
                <a:lnTo>
                  <a:pt x="386" y="177"/>
                </a:lnTo>
                <a:lnTo>
                  <a:pt x="476" y="184"/>
                </a:lnTo>
                <a:lnTo>
                  <a:pt x="509" y="102"/>
                </a:lnTo>
                <a:lnTo>
                  <a:pt x="599" y="123"/>
                </a:lnTo>
                <a:lnTo>
                  <a:pt x="646" y="45"/>
                </a:lnTo>
                <a:lnTo>
                  <a:pt x="729" y="80"/>
                </a:lnTo>
                <a:lnTo>
                  <a:pt x="788" y="9"/>
                </a:lnTo>
                <a:lnTo>
                  <a:pt x="864" y="59"/>
                </a:lnTo>
                <a:lnTo>
                  <a:pt x="932" y="0"/>
                </a:lnTo>
                <a:lnTo>
                  <a:pt x="1003" y="59"/>
                </a:lnTo>
                <a:lnTo>
                  <a:pt x="1079" y="9"/>
                </a:lnTo>
                <a:lnTo>
                  <a:pt x="1138" y="80"/>
                </a:lnTo>
                <a:lnTo>
                  <a:pt x="1221" y="45"/>
                </a:lnTo>
                <a:lnTo>
                  <a:pt x="1268" y="123"/>
                </a:lnTo>
                <a:lnTo>
                  <a:pt x="1358" y="102"/>
                </a:lnTo>
                <a:lnTo>
                  <a:pt x="1391" y="184"/>
                </a:lnTo>
                <a:lnTo>
                  <a:pt x="1481" y="177"/>
                </a:lnTo>
                <a:lnTo>
                  <a:pt x="1502" y="265"/>
                </a:lnTo>
                <a:lnTo>
                  <a:pt x="1592" y="272"/>
                </a:lnTo>
                <a:lnTo>
                  <a:pt x="1599" y="362"/>
                </a:lnTo>
                <a:lnTo>
                  <a:pt x="1689" y="383"/>
                </a:lnTo>
                <a:lnTo>
                  <a:pt x="1680" y="473"/>
                </a:lnTo>
                <a:lnTo>
                  <a:pt x="1765" y="509"/>
                </a:lnTo>
                <a:lnTo>
                  <a:pt x="1744" y="596"/>
                </a:lnTo>
                <a:lnTo>
                  <a:pt x="1822" y="643"/>
                </a:lnTo>
                <a:lnTo>
                  <a:pt x="1786" y="729"/>
                </a:lnTo>
                <a:lnTo>
                  <a:pt x="1855" y="785"/>
                </a:lnTo>
                <a:lnTo>
                  <a:pt x="1808" y="863"/>
                </a:lnTo>
                <a:lnTo>
                  <a:pt x="1867" y="93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</a:rPr>
              <a:t>1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42" name="Rectangle 6"/>
          <p:cNvSpPr>
            <a:spLocks noChangeArrowheads="1"/>
          </p:cNvSpPr>
          <p:nvPr>
            <p:custDataLst>
              <p:tags r:id="rId12"/>
            </p:custDataLst>
          </p:nvPr>
        </p:nvSpPr>
        <p:spPr bwMode="black">
          <a:xfrm>
            <a:off x="4521654" y="3298261"/>
            <a:ext cx="5441496" cy="66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sym typeface="Arial" panose="020B0604020202020204" pitchFamily="34" charset="0"/>
              </a:rPr>
              <a:t>代码展示</a:t>
            </a:r>
            <a:endParaRPr lang="zh-CN" altLang="en-US" sz="2400" dirty="0">
              <a:solidFill>
                <a:schemeClr val="accent1"/>
              </a:solidFill>
              <a:latin typeface="锐字工房云字库行楷GBK" panose="02010604000000000000" charset="-122"/>
              <a:ea typeface="锐字工房云字库行楷GBK" panose="02010604000000000000" charset="-122"/>
              <a:sym typeface="Arial" panose="020B0604020202020204" pitchFamily="34" charset="0"/>
            </a:endParaRPr>
          </a:p>
        </p:txBody>
      </p:sp>
      <p:sp>
        <p:nvSpPr>
          <p:cNvPr id="43" name="Freeform 5"/>
          <p:cNvSpPr/>
          <p:nvPr>
            <p:custDataLst>
              <p:tags r:id="rId13"/>
            </p:custDataLst>
          </p:nvPr>
        </p:nvSpPr>
        <p:spPr bwMode="auto">
          <a:xfrm>
            <a:off x="3750756" y="3334809"/>
            <a:ext cx="625215" cy="624210"/>
          </a:xfrm>
          <a:custGeom>
            <a:avLst/>
            <a:gdLst>
              <a:gd name="T0" fmla="*/ 1808 w 1867"/>
              <a:gd name="T1" fmla="*/ 1001 h 1864"/>
              <a:gd name="T2" fmla="*/ 1786 w 1867"/>
              <a:gd name="T3" fmla="*/ 1136 h 1864"/>
              <a:gd name="T4" fmla="*/ 1744 w 1867"/>
              <a:gd name="T5" fmla="*/ 1268 h 1864"/>
              <a:gd name="T6" fmla="*/ 1680 w 1867"/>
              <a:gd name="T7" fmla="*/ 1391 h 1864"/>
              <a:gd name="T8" fmla="*/ 1599 w 1867"/>
              <a:gd name="T9" fmla="*/ 1502 h 1864"/>
              <a:gd name="T10" fmla="*/ 1502 w 1867"/>
              <a:gd name="T11" fmla="*/ 1599 h 1864"/>
              <a:gd name="T12" fmla="*/ 1391 w 1867"/>
              <a:gd name="T13" fmla="*/ 1680 h 1864"/>
              <a:gd name="T14" fmla="*/ 1268 w 1867"/>
              <a:gd name="T15" fmla="*/ 1741 h 1864"/>
              <a:gd name="T16" fmla="*/ 1138 w 1867"/>
              <a:gd name="T17" fmla="*/ 1784 h 1864"/>
              <a:gd name="T18" fmla="*/ 1003 w 1867"/>
              <a:gd name="T19" fmla="*/ 1805 h 1864"/>
              <a:gd name="T20" fmla="*/ 864 w 1867"/>
              <a:gd name="T21" fmla="*/ 1805 h 1864"/>
              <a:gd name="T22" fmla="*/ 729 w 1867"/>
              <a:gd name="T23" fmla="*/ 1784 h 1864"/>
              <a:gd name="T24" fmla="*/ 599 w 1867"/>
              <a:gd name="T25" fmla="*/ 1741 h 1864"/>
              <a:gd name="T26" fmla="*/ 476 w 1867"/>
              <a:gd name="T27" fmla="*/ 1680 h 1864"/>
              <a:gd name="T28" fmla="*/ 364 w 1867"/>
              <a:gd name="T29" fmla="*/ 1599 h 1864"/>
              <a:gd name="T30" fmla="*/ 267 w 1867"/>
              <a:gd name="T31" fmla="*/ 1502 h 1864"/>
              <a:gd name="T32" fmla="*/ 187 w 1867"/>
              <a:gd name="T33" fmla="*/ 1391 h 1864"/>
              <a:gd name="T34" fmla="*/ 123 w 1867"/>
              <a:gd name="T35" fmla="*/ 1268 h 1864"/>
              <a:gd name="T36" fmla="*/ 80 w 1867"/>
              <a:gd name="T37" fmla="*/ 1136 h 1864"/>
              <a:gd name="T38" fmla="*/ 59 w 1867"/>
              <a:gd name="T39" fmla="*/ 1001 h 1864"/>
              <a:gd name="T40" fmla="*/ 59 w 1867"/>
              <a:gd name="T41" fmla="*/ 863 h 1864"/>
              <a:gd name="T42" fmla="*/ 80 w 1867"/>
              <a:gd name="T43" fmla="*/ 729 h 1864"/>
              <a:gd name="T44" fmla="*/ 123 w 1867"/>
              <a:gd name="T45" fmla="*/ 596 h 1864"/>
              <a:gd name="T46" fmla="*/ 187 w 1867"/>
              <a:gd name="T47" fmla="*/ 473 h 1864"/>
              <a:gd name="T48" fmla="*/ 267 w 1867"/>
              <a:gd name="T49" fmla="*/ 362 h 1864"/>
              <a:gd name="T50" fmla="*/ 364 w 1867"/>
              <a:gd name="T51" fmla="*/ 265 h 1864"/>
              <a:gd name="T52" fmla="*/ 476 w 1867"/>
              <a:gd name="T53" fmla="*/ 184 h 1864"/>
              <a:gd name="T54" fmla="*/ 599 w 1867"/>
              <a:gd name="T55" fmla="*/ 123 h 1864"/>
              <a:gd name="T56" fmla="*/ 729 w 1867"/>
              <a:gd name="T57" fmla="*/ 80 h 1864"/>
              <a:gd name="T58" fmla="*/ 864 w 1867"/>
              <a:gd name="T59" fmla="*/ 59 h 1864"/>
              <a:gd name="T60" fmla="*/ 1003 w 1867"/>
              <a:gd name="T61" fmla="*/ 59 h 1864"/>
              <a:gd name="T62" fmla="*/ 1138 w 1867"/>
              <a:gd name="T63" fmla="*/ 80 h 1864"/>
              <a:gd name="T64" fmla="*/ 1268 w 1867"/>
              <a:gd name="T65" fmla="*/ 123 h 1864"/>
              <a:gd name="T66" fmla="*/ 1391 w 1867"/>
              <a:gd name="T67" fmla="*/ 184 h 1864"/>
              <a:gd name="T68" fmla="*/ 1502 w 1867"/>
              <a:gd name="T69" fmla="*/ 265 h 1864"/>
              <a:gd name="T70" fmla="*/ 1599 w 1867"/>
              <a:gd name="T71" fmla="*/ 362 h 1864"/>
              <a:gd name="T72" fmla="*/ 1680 w 1867"/>
              <a:gd name="T73" fmla="*/ 473 h 1864"/>
              <a:gd name="T74" fmla="*/ 1744 w 1867"/>
              <a:gd name="T75" fmla="*/ 596 h 1864"/>
              <a:gd name="T76" fmla="*/ 1786 w 1867"/>
              <a:gd name="T77" fmla="*/ 729 h 1864"/>
              <a:gd name="T78" fmla="*/ 1808 w 1867"/>
              <a:gd name="T79" fmla="*/ 863 h 1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67" h="1864">
                <a:moveTo>
                  <a:pt x="1867" y="932"/>
                </a:moveTo>
                <a:lnTo>
                  <a:pt x="1808" y="1001"/>
                </a:lnTo>
                <a:lnTo>
                  <a:pt x="1855" y="1079"/>
                </a:lnTo>
                <a:lnTo>
                  <a:pt x="1786" y="1136"/>
                </a:lnTo>
                <a:lnTo>
                  <a:pt x="1822" y="1221"/>
                </a:lnTo>
                <a:lnTo>
                  <a:pt x="1744" y="1268"/>
                </a:lnTo>
                <a:lnTo>
                  <a:pt x="1765" y="1356"/>
                </a:lnTo>
                <a:lnTo>
                  <a:pt x="1680" y="1391"/>
                </a:lnTo>
                <a:lnTo>
                  <a:pt x="1689" y="1481"/>
                </a:lnTo>
                <a:lnTo>
                  <a:pt x="1599" y="1502"/>
                </a:lnTo>
                <a:lnTo>
                  <a:pt x="1592" y="1592"/>
                </a:lnTo>
                <a:lnTo>
                  <a:pt x="1502" y="1599"/>
                </a:lnTo>
                <a:lnTo>
                  <a:pt x="1481" y="1687"/>
                </a:lnTo>
                <a:lnTo>
                  <a:pt x="1391" y="1680"/>
                </a:lnTo>
                <a:lnTo>
                  <a:pt x="1358" y="1763"/>
                </a:lnTo>
                <a:lnTo>
                  <a:pt x="1268" y="1741"/>
                </a:lnTo>
                <a:lnTo>
                  <a:pt x="1221" y="1819"/>
                </a:lnTo>
                <a:lnTo>
                  <a:pt x="1138" y="1784"/>
                </a:lnTo>
                <a:lnTo>
                  <a:pt x="1079" y="1855"/>
                </a:lnTo>
                <a:lnTo>
                  <a:pt x="1003" y="1805"/>
                </a:lnTo>
                <a:lnTo>
                  <a:pt x="932" y="1864"/>
                </a:lnTo>
                <a:lnTo>
                  <a:pt x="864" y="1805"/>
                </a:lnTo>
                <a:lnTo>
                  <a:pt x="788" y="1855"/>
                </a:lnTo>
                <a:lnTo>
                  <a:pt x="729" y="1784"/>
                </a:lnTo>
                <a:lnTo>
                  <a:pt x="646" y="1819"/>
                </a:lnTo>
                <a:lnTo>
                  <a:pt x="599" y="1741"/>
                </a:lnTo>
                <a:lnTo>
                  <a:pt x="509" y="1763"/>
                </a:lnTo>
                <a:lnTo>
                  <a:pt x="476" y="1680"/>
                </a:lnTo>
                <a:lnTo>
                  <a:pt x="386" y="1687"/>
                </a:lnTo>
                <a:lnTo>
                  <a:pt x="364" y="1599"/>
                </a:lnTo>
                <a:lnTo>
                  <a:pt x="274" y="1592"/>
                </a:lnTo>
                <a:lnTo>
                  <a:pt x="267" y="1502"/>
                </a:lnTo>
                <a:lnTo>
                  <a:pt x="177" y="1481"/>
                </a:lnTo>
                <a:lnTo>
                  <a:pt x="187" y="1391"/>
                </a:lnTo>
                <a:lnTo>
                  <a:pt x="102" y="1356"/>
                </a:lnTo>
                <a:lnTo>
                  <a:pt x="123" y="1268"/>
                </a:lnTo>
                <a:lnTo>
                  <a:pt x="45" y="1221"/>
                </a:lnTo>
                <a:lnTo>
                  <a:pt x="80" y="1136"/>
                </a:lnTo>
                <a:lnTo>
                  <a:pt x="12" y="1079"/>
                </a:lnTo>
                <a:lnTo>
                  <a:pt x="59" y="1001"/>
                </a:lnTo>
                <a:lnTo>
                  <a:pt x="0" y="932"/>
                </a:lnTo>
                <a:lnTo>
                  <a:pt x="59" y="863"/>
                </a:lnTo>
                <a:lnTo>
                  <a:pt x="12" y="785"/>
                </a:lnTo>
                <a:lnTo>
                  <a:pt x="80" y="729"/>
                </a:lnTo>
                <a:lnTo>
                  <a:pt x="45" y="643"/>
                </a:lnTo>
                <a:lnTo>
                  <a:pt x="123" y="596"/>
                </a:lnTo>
                <a:lnTo>
                  <a:pt x="102" y="509"/>
                </a:lnTo>
                <a:lnTo>
                  <a:pt x="187" y="473"/>
                </a:lnTo>
                <a:lnTo>
                  <a:pt x="177" y="383"/>
                </a:lnTo>
                <a:lnTo>
                  <a:pt x="267" y="362"/>
                </a:lnTo>
                <a:lnTo>
                  <a:pt x="274" y="272"/>
                </a:lnTo>
                <a:lnTo>
                  <a:pt x="364" y="265"/>
                </a:lnTo>
                <a:lnTo>
                  <a:pt x="386" y="177"/>
                </a:lnTo>
                <a:lnTo>
                  <a:pt x="476" y="184"/>
                </a:lnTo>
                <a:lnTo>
                  <a:pt x="509" y="102"/>
                </a:lnTo>
                <a:lnTo>
                  <a:pt x="599" y="123"/>
                </a:lnTo>
                <a:lnTo>
                  <a:pt x="646" y="45"/>
                </a:lnTo>
                <a:lnTo>
                  <a:pt x="729" y="80"/>
                </a:lnTo>
                <a:lnTo>
                  <a:pt x="788" y="9"/>
                </a:lnTo>
                <a:lnTo>
                  <a:pt x="864" y="59"/>
                </a:lnTo>
                <a:lnTo>
                  <a:pt x="932" y="0"/>
                </a:lnTo>
                <a:lnTo>
                  <a:pt x="1003" y="59"/>
                </a:lnTo>
                <a:lnTo>
                  <a:pt x="1079" y="9"/>
                </a:lnTo>
                <a:lnTo>
                  <a:pt x="1138" y="80"/>
                </a:lnTo>
                <a:lnTo>
                  <a:pt x="1221" y="45"/>
                </a:lnTo>
                <a:lnTo>
                  <a:pt x="1268" y="123"/>
                </a:lnTo>
                <a:lnTo>
                  <a:pt x="1358" y="102"/>
                </a:lnTo>
                <a:lnTo>
                  <a:pt x="1391" y="184"/>
                </a:lnTo>
                <a:lnTo>
                  <a:pt x="1481" y="177"/>
                </a:lnTo>
                <a:lnTo>
                  <a:pt x="1502" y="265"/>
                </a:lnTo>
                <a:lnTo>
                  <a:pt x="1592" y="272"/>
                </a:lnTo>
                <a:lnTo>
                  <a:pt x="1599" y="362"/>
                </a:lnTo>
                <a:lnTo>
                  <a:pt x="1689" y="383"/>
                </a:lnTo>
                <a:lnTo>
                  <a:pt x="1680" y="473"/>
                </a:lnTo>
                <a:lnTo>
                  <a:pt x="1765" y="509"/>
                </a:lnTo>
                <a:lnTo>
                  <a:pt x="1744" y="596"/>
                </a:lnTo>
                <a:lnTo>
                  <a:pt x="1822" y="643"/>
                </a:lnTo>
                <a:lnTo>
                  <a:pt x="1786" y="729"/>
                </a:lnTo>
                <a:lnTo>
                  <a:pt x="1855" y="785"/>
                </a:lnTo>
                <a:lnTo>
                  <a:pt x="1808" y="863"/>
                </a:lnTo>
                <a:lnTo>
                  <a:pt x="1867" y="93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44" name="Rectangle 6"/>
          <p:cNvSpPr>
            <a:spLocks noChangeArrowheads="1"/>
          </p:cNvSpPr>
          <p:nvPr>
            <p:custDataLst>
              <p:tags r:id="rId14"/>
            </p:custDataLst>
          </p:nvPr>
        </p:nvSpPr>
        <p:spPr bwMode="black">
          <a:xfrm>
            <a:off x="4521654" y="4201208"/>
            <a:ext cx="5441496" cy="66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sym typeface="Arial" panose="020B0604020202020204" pitchFamily="34" charset="0"/>
              </a:rPr>
              <a:t>遇到的问题与解决</a:t>
            </a:r>
            <a:endParaRPr lang="zh-CN" altLang="en-US" sz="2400" dirty="0">
              <a:solidFill>
                <a:schemeClr val="accent1"/>
              </a:solidFill>
              <a:latin typeface="锐字工房云字库行楷GBK" panose="02010604000000000000" charset="-122"/>
              <a:ea typeface="锐字工房云字库行楷GBK" panose="02010604000000000000" charset="-122"/>
              <a:sym typeface="Arial" panose="020B0604020202020204" pitchFamily="34" charset="0"/>
            </a:endParaRPr>
          </a:p>
        </p:txBody>
      </p:sp>
      <p:sp>
        <p:nvSpPr>
          <p:cNvPr id="45" name="Freeform 5"/>
          <p:cNvSpPr/>
          <p:nvPr>
            <p:custDataLst>
              <p:tags r:id="rId15"/>
            </p:custDataLst>
          </p:nvPr>
        </p:nvSpPr>
        <p:spPr bwMode="auto">
          <a:xfrm>
            <a:off x="3750756" y="4237756"/>
            <a:ext cx="625215" cy="624210"/>
          </a:xfrm>
          <a:custGeom>
            <a:avLst/>
            <a:gdLst>
              <a:gd name="T0" fmla="*/ 1808 w 1867"/>
              <a:gd name="T1" fmla="*/ 1001 h 1864"/>
              <a:gd name="T2" fmla="*/ 1786 w 1867"/>
              <a:gd name="T3" fmla="*/ 1136 h 1864"/>
              <a:gd name="T4" fmla="*/ 1744 w 1867"/>
              <a:gd name="T5" fmla="*/ 1268 h 1864"/>
              <a:gd name="T6" fmla="*/ 1680 w 1867"/>
              <a:gd name="T7" fmla="*/ 1391 h 1864"/>
              <a:gd name="T8" fmla="*/ 1599 w 1867"/>
              <a:gd name="T9" fmla="*/ 1502 h 1864"/>
              <a:gd name="T10" fmla="*/ 1502 w 1867"/>
              <a:gd name="T11" fmla="*/ 1599 h 1864"/>
              <a:gd name="T12" fmla="*/ 1391 w 1867"/>
              <a:gd name="T13" fmla="*/ 1680 h 1864"/>
              <a:gd name="T14" fmla="*/ 1268 w 1867"/>
              <a:gd name="T15" fmla="*/ 1741 h 1864"/>
              <a:gd name="T16" fmla="*/ 1138 w 1867"/>
              <a:gd name="T17" fmla="*/ 1784 h 1864"/>
              <a:gd name="T18" fmla="*/ 1003 w 1867"/>
              <a:gd name="T19" fmla="*/ 1805 h 1864"/>
              <a:gd name="T20" fmla="*/ 864 w 1867"/>
              <a:gd name="T21" fmla="*/ 1805 h 1864"/>
              <a:gd name="T22" fmla="*/ 729 w 1867"/>
              <a:gd name="T23" fmla="*/ 1784 h 1864"/>
              <a:gd name="T24" fmla="*/ 599 w 1867"/>
              <a:gd name="T25" fmla="*/ 1741 h 1864"/>
              <a:gd name="T26" fmla="*/ 476 w 1867"/>
              <a:gd name="T27" fmla="*/ 1680 h 1864"/>
              <a:gd name="T28" fmla="*/ 364 w 1867"/>
              <a:gd name="T29" fmla="*/ 1599 h 1864"/>
              <a:gd name="T30" fmla="*/ 267 w 1867"/>
              <a:gd name="T31" fmla="*/ 1502 h 1864"/>
              <a:gd name="T32" fmla="*/ 187 w 1867"/>
              <a:gd name="T33" fmla="*/ 1391 h 1864"/>
              <a:gd name="T34" fmla="*/ 123 w 1867"/>
              <a:gd name="T35" fmla="*/ 1268 h 1864"/>
              <a:gd name="T36" fmla="*/ 80 w 1867"/>
              <a:gd name="T37" fmla="*/ 1136 h 1864"/>
              <a:gd name="T38" fmla="*/ 59 w 1867"/>
              <a:gd name="T39" fmla="*/ 1001 h 1864"/>
              <a:gd name="T40" fmla="*/ 59 w 1867"/>
              <a:gd name="T41" fmla="*/ 863 h 1864"/>
              <a:gd name="T42" fmla="*/ 80 w 1867"/>
              <a:gd name="T43" fmla="*/ 729 h 1864"/>
              <a:gd name="T44" fmla="*/ 123 w 1867"/>
              <a:gd name="T45" fmla="*/ 596 h 1864"/>
              <a:gd name="T46" fmla="*/ 187 w 1867"/>
              <a:gd name="T47" fmla="*/ 473 h 1864"/>
              <a:gd name="T48" fmla="*/ 267 w 1867"/>
              <a:gd name="T49" fmla="*/ 362 h 1864"/>
              <a:gd name="T50" fmla="*/ 364 w 1867"/>
              <a:gd name="T51" fmla="*/ 265 h 1864"/>
              <a:gd name="T52" fmla="*/ 476 w 1867"/>
              <a:gd name="T53" fmla="*/ 184 h 1864"/>
              <a:gd name="T54" fmla="*/ 599 w 1867"/>
              <a:gd name="T55" fmla="*/ 123 h 1864"/>
              <a:gd name="T56" fmla="*/ 729 w 1867"/>
              <a:gd name="T57" fmla="*/ 80 h 1864"/>
              <a:gd name="T58" fmla="*/ 864 w 1867"/>
              <a:gd name="T59" fmla="*/ 59 h 1864"/>
              <a:gd name="T60" fmla="*/ 1003 w 1867"/>
              <a:gd name="T61" fmla="*/ 59 h 1864"/>
              <a:gd name="T62" fmla="*/ 1138 w 1867"/>
              <a:gd name="T63" fmla="*/ 80 h 1864"/>
              <a:gd name="T64" fmla="*/ 1268 w 1867"/>
              <a:gd name="T65" fmla="*/ 123 h 1864"/>
              <a:gd name="T66" fmla="*/ 1391 w 1867"/>
              <a:gd name="T67" fmla="*/ 184 h 1864"/>
              <a:gd name="T68" fmla="*/ 1502 w 1867"/>
              <a:gd name="T69" fmla="*/ 265 h 1864"/>
              <a:gd name="T70" fmla="*/ 1599 w 1867"/>
              <a:gd name="T71" fmla="*/ 362 h 1864"/>
              <a:gd name="T72" fmla="*/ 1680 w 1867"/>
              <a:gd name="T73" fmla="*/ 473 h 1864"/>
              <a:gd name="T74" fmla="*/ 1744 w 1867"/>
              <a:gd name="T75" fmla="*/ 596 h 1864"/>
              <a:gd name="T76" fmla="*/ 1786 w 1867"/>
              <a:gd name="T77" fmla="*/ 729 h 1864"/>
              <a:gd name="T78" fmla="*/ 1808 w 1867"/>
              <a:gd name="T79" fmla="*/ 863 h 1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67" h="1864">
                <a:moveTo>
                  <a:pt x="1867" y="932"/>
                </a:moveTo>
                <a:lnTo>
                  <a:pt x="1808" y="1001"/>
                </a:lnTo>
                <a:lnTo>
                  <a:pt x="1855" y="1079"/>
                </a:lnTo>
                <a:lnTo>
                  <a:pt x="1786" y="1136"/>
                </a:lnTo>
                <a:lnTo>
                  <a:pt x="1822" y="1221"/>
                </a:lnTo>
                <a:lnTo>
                  <a:pt x="1744" y="1268"/>
                </a:lnTo>
                <a:lnTo>
                  <a:pt x="1765" y="1356"/>
                </a:lnTo>
                <a:lnTo>
                  <a:pt x="1680" y="1391"/>
                </a:lnTo>
                <a:lnTo>
                  <a:pt x="1689" y="1481"/>
                </a:lnTo>
                <a:lnTo>
                  <a:pt x="1599" y="1502"/>
                </a:lnTo>
                <a:lnTo>
                  <a:pt x="1592" y="1592"/>
                </a:lnTo>
                <a:lnTo>
                  <a:pt x="1502" y="1599"/>
                </a:lnTo>
                <a:lnTo>
                  <a:pt x="1481" y="1687"/>
                </a:lnTo>
                <a:lnTo>
                  <a:pt x="1391" y="1680"/>
                </a:lnTo>
                <a:lnTo>
                  <a:pt x="1358" y="1763"/>
                </a:lnTo>
                <a:lnTo>
                  <a:pt x="1268" y="1741"/>
                </a:lnTo>
                <a:lnTo>
                  <a:pt x="1221" y="1819"/>
                </a:lnTo>
                <a:lnTo>
                  <a:pt x="1138" y="1784"/>
                </a:lnTo>
                <a:lnTo>
                  <a:pt x="1079" y="1855"/>
                </a:lnTo>
                <a:lnTo>
                  <a:pt x="1003" y="1805"/>
                </a:lnTo>
                <a:lnTo>
                  <a:pt x="932" y="1864"/>
                </a:lnTo>
                <a:lnTo>
                  <a:pt x="864" y="1805"/>
                </a:lnTo>
                <a:lnTo>
                  <a:pt x="788" y="1855"/>
                </a:lnTo>
                <a:lnTo>
                  <a:pt x="729" y="1784"/>
                </a:lnTo>
                <a:lnTo>
                  <a:pt x="646" y="1819"/>
                </a:lnTo>
                <a:lnTo>
                  <a:pt x="599" y="1741"/>
                </a:lnTo>
                <a:lnTo>
                  <a:pt x="509" y="1763"/>
                </a:lnTo>
                <a:lnTo>
                  <a:pt x="476" y="1680"/>
                </a:lnTo>
                <a:lnTo>
                  <a:pt x="386" y="1687"/>
                </a:lnTo>
                <a:lnTo>
                  <a:pt x="364" y="1599"/>
                </a:lnTo>
                <a:lnTo>
                  <a:pt x="274" y="1592"/>
                </a:lnTo>
                <a:lnTo>
                  <a:pt x="267" y="1502"/>
                </a:lnTo>
                <a:lnTo>
                  <a:pt x="177" y="1481"/>
                </a:lnTo>
                <a:lnTo>
                  <a:pt x="187" y="1391"/>
                </a:lnTo>
                <a:lnTo>
                  <a:pt x="102" y="1356"/>
                </a:lnTo>
                <a:lnTo>
                  <a:pt x="123" y="1268"/>
                </a:lnTo>
                <a:lnTo>
                  <a:pt x="45" y="1221"/>
                </a:lnTo>
                <a:lnTo>
                  <a:pt x="80" y="1136"/>
                </a:lnTo>
                <a:lnTo>
                  <a:pt x="12" y="1079"/>
                </a:lnTo>
                <a:lnTo>
                  <a:pt x="59" y="1001"/>
                </a:lnTo>
                <a:lnTo>
                  <a:pt x="0" y="932"/>
                </a:lnTo>
                <a:lnTo>
                  <a:pt x="59" y="863"/>
                </a:lnTo>
                <a:lnTo>
                  <a:pt x="12" y="785"/>
                </a:lnTo>
                <a:lnTo>
                  <a:pt x="80" y="729"/>
                </a:lnTo>
                <a:lnTo>
                  <a:pt x="45" y="643"/>
                </a:lnTo>
                <a:lnTo>
                  <a:pt x="123" y="596"/>
                </a:lnTo>
                <a:lnTo>
                  <a:pt x="102" y="509"/>
                </a:lnTo>
                <a:lnTo>
                  <a:pt x="187" y="473"/>
                </a:lnTo>
                <a:lnTo>
                  <a:pt x="177" y="383"/>
                </a:lnTo>
                <a:lnTo>
                  <a:pt x="267" y="362"/>
                </a:lnTo>
                <a:lnTo>
                  <a:pt x="274" y="272"/>
                </a:lnTo>
                <a:lnTo>
                  <a:pt x="364" y="265"/>
                </a:lnTo>
                <a:lnTo>
                  <a:pt x="386" y="177"/>
                </a:lnTo>
                <a:lnTo>
                  <a:pt x="476" y="184"/>
                </a:lnTo>
                <a:lnTo>
                  <a:pt x="509" y="102"/>
                </a:lnTo>
                <a:lnTo>
                  <a:pt x="599" y="123"/>
                </a:lnTo>
                <a:lnTo>
                  <a:pt x="646" y="45"/>
                </a:lnTo>
                <a:lnTo>
                  <a:pt x="729" y="80"/>
                </a:lnTo>
                <a:lnTo>
                  <a:pt x="788" y="9"/>
                </a:lnTo>
                <a:lnTo>
                  <a:pt x="864" y="59"/>
                </a:lnTo>
                <a:lnTo>
                  <a:pt x="932" y="0"/>
                </a:lnTo>
                <a:lnTo>
                  <a:pt x="1003" y="59"/>
                </a:lnTo>
                <a:lnTo>
                  <a:pt x="1079" y="9"/>
                </a:lnTo>
                <a:lnTo>
                  <a:pt x="1138" y="80"/>
                </a:lnTo>
                <a:lnTo>
                  <a:pt x="1221" y="45"/>
                </a:lnTo>
                <a:lnTo>
                  <a:pt x="1268" y="123"/>
                </a:lnTo>
                <a:lnTo>
                  <a:pt x="1358" y="102"/>
                </a:lnTo>
                <a:lnTo>
                  <a:pt x="1391" y="184"/>
                </a:lnTo>
                <a:lnTo>
                  <a:pt x="1481" y="177"/>
                </a:lnTo>
                <a:lnTo>
                  <a:pt x="1502" y="265"/>
                </a:lnTo>
                <a:lnTo>
                  <a:pt x="1592" y="272"/>
                </a:lnTo>
                <a:lnTo>
                  <a:pt x="1599" y="362"/>
                </a:lnTo>
                <a:lnTo>
                  <a:pt x="1689" y="383"/>
                </a:lnTo>
                <a:lnTo>
                  <a:pt x="1680" y="473"/>
                </a:lnTo>
                <a:lnTo>
                  <a:pt x="1765" y="509"/>
                </a:lnTo>
                <a:lnTo>
                  <a:pt x="1744" y="596"/>
                </a:lnTo>
                <a:lnTo>
                  <a:pt x="1822" y="643"/>
                </a:lnTo>
                <a:lnTo>
                  <a:pt x="1786" y="729"/>
                </a:lnTo>
                <a:lnTo>
                  <a:pt x="1855" y="785"/>
                </a:lnTo>
                <a:lnTo>
                  <a:pt x="1808" y="863"/>
                </a:lnTo>
                <a:lnTo>
                  <a:pt x="1867" y="93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46" name="Rectangle 6"/>
          <p:cNvSpPr>
            <a:spLocks noChangeArrowheads="1"/>
          </p:cNvSpPr>
          <p:nvPr>
            <p:custDataLst>
              <p:tags r:id="rId16"/>
            </p:custDataLst>
          </p:nvPr>
        </p:nvSpPr>
        <p:spPr bwMode="black">
          <a:xfrm>
            <a:off x="4521654" y="5104155"/>
            <a:ext cx="5441496" cy="66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sym typeface="Arial" panose="020B0604020202020204" pitchFamily="34" charset="0"/>
              </a:rPr>
              <a:t>总结</a:t>
            </a:r>
            <a:endParaRPr lang="zh-CN" altLang="en-US" sz="2400" dirty="0">
              <a:solidFill>
                <a:schemeClr val="accent1"/>
              </a:solidFill>
              <a:latin typeface="锐字工房云字库行楷GBK" panose="02010604000000000000" charset="-122"/>
              <a:ea typeface="锐字工房云字库行楷GBK" panose="02010604000000000000" charset="-122"/>
              <a:sym typeface="Arial" panose="020B0604020202020204" pitchFamily="34" charset="0"/>
            </a:endParaRPr>
          </a:p>
        </p:txBody>
      </p:sp>
      <p:sp>
        <p:nvSpPr>
          <p:cNvPr id="47" name="Freeform 5"/>
          <p:cNvSpPr/>
          <p:nvPr>
            <p:custDataLst>
              <p:tags r:id="rId17"/>
            </p:custDataLst>
          </p:nvPr>
        </p:nvSpPr>
        <p:spPr bwMode="auto">
          <a:xfrm>
            <a:off x="3750756" y="5140703"/>
            <a:ext cx="625215" cy="624210"/>
          </a:xfrm>
          <a:custGeom>
            <a:avLst/>
            <a:gdLst>
              <a:gd name="T0" fmla="*/ 1808 w 1867"/>
              <a:gd name="T1" fmla="*/ 1001 h 1864"/>
              <a:gd name="T2" fmla="*/ 1786 w 1867"/>
              <a:gd name="T3" fmla="*/ 1136 h 1864"/>
              <a:gd name="T4" fmla="*/ 1744 w 1867"/>
              <a:gd name="T5" fmla="*/ 1268 h 1864"/>
              <a:gd name="T6" fmla="*/ 1680 w 1867"/>
              <a:gd name="T7" fmla="*/ 1391 h 1864"/>
              <a:gd name="T8" fmla="*/ 1599 w 1867"/>
              <a:gd name="T9" fmla="*/ 1502 h 1864"/>
              <a:gd name="T10" fmla="*/ 1502 w 1867"/>
              <a:gd name="T11" fmla="*/ 1599 h 1864"/>
              <a:gd name="T12" fmla="*/ 1391 w 1867"/>
              <a:gd name="T13" fmla="*/ 1680 h 1864"/>
              <a:gd name="T14" fmla="*/ 1268 w 1867"/>
              <a:gd name="T15" fmla="*/ 1741 h 1864"/>
              <a:gd name="T16" fmla="*/ 1138 w 1867"/>
              <a:gd name="T17" fmla="*/ 1784 h 1864"/>
              <a:gd name="T18" fmla="*/ 1003 w 1867"/>
              <a:gd name="T19" fmla="*/ 1805 h 1864"/>
              <a:gd name="T20" fmla="*/ 864 w 1867"/>
              <a:gd name="T21" fmla="*/ 1805 h 1864"/>
              <a:gd name="T22" fmla="*/ 729 w 1867"/>
              <a:gd name="T23" fmla="*/ 1784 h 1864"/>
              <a:gd name="T24" fmla="*/ 599 w 1867"/>
              <a:gd name="T25" fmla="*/ 1741 h 1864"/>
              <a:gd name="T26" fmla="*/ 476 w 1867"/>
              <a:gd name="T27" fmla="*/ 1680 h 1864"/>
              <a:gd name="T28" fmla="*/ 364 w 1867"/>
              <a:gd name="T29" fmla="*/ 1599 h 1864"/>
              <a:gd name="T30" fmla="*/ 267 w 1867"/>
              <a:gd name="T31" fmla="*/ 1502 h 1864"/>
              <a:gd name="T32" fmla="*/ 187 w 1867"/>
              <a:gd name="T33" fmla="*/ 1391 h 1864"/>
              <a:gd name="T34" fmla="*/ 123 w 1867"/>
              <a:gd name="T35" fmla="*/ 1268 h 1864"/>
              <a:gd name="T36" fmla="*/ 80 w 1867"/>
              <a:gd name="T37" fmla="*/ 1136 h 1864"/>
              <a:gd name="T38" fmla="*/ 59 w 1867"/>
              <a:gd name="T39" fmla="*/ 1001 h 1864"/>
              <a:gd name="T40" fmla="*/ 59 w 1867"/>
              <a:gd name="T41" fmla="*/ 863 h 1864"/>
              <a:gd name="T42" fmla="*/ 80 w 1867"/>
              <a:gd name="T43" fmla="*/ 729 h 1864"/>
              <a:gd name="T44" fmla="*/ 123 w 1867"/>
              <a:gd name="T45" fmla="*/ 596 h 1864"/>
              <a:gd name="T46" fmla="*/ 187 w 1867"/>
              <a:gd name="T47" fmla="*/ 473 h 1864"/>
              <a:gd name="T48" fmla="*/ 267 w 1867"/>
              <a:gd name="T49" fmla="*/ 362 h 1864"/>
              <a:gd name="T50" fmla="*/ 364 w 1867"/>
              <a:gd name="T51" fmla="*/ 265 h 1864"/>
              <a:gd name="T52" fmla="*/ 476 w 1867"/>
              <a:gd name="T53" fmla="*/ 184 h 1864"/>
              <a:gd name="T54" fmla="*/ 599 w 1867"/>
              <a:gd name="T55" fmla="*/ 123 h 1864"/>
              <a:gd name="T56" fmla="*/ 729 w 1867"/>
              <a:gd name="T57" fmla="*/ 80 h 1864"/>
              <a:gd name="T58" fmla="*/ 864 w 1867"/>
              <a:gd name="T59" fmla="*/ 59 h 1864"/>
              <a:gd name="T60" fmla="*/ 1003 w 1867"/>
              <a:gd name="T61" fmla="*/ 59 h 1864"/>
              <a:gd name="T62" fmla="*/ 1138 w 1867"/>
              <a:gd name="T63" fmla="*/ 80 h 1864"/>
              <a:gd name="T64" fmla="*/ 1268 w 1867"/>
              <a:gd name="T65" fmla="*/ 123 h 1864"/>
              <a:gd name="T66" fmla="*/ 1391 w 1867"/>
              <a:gd name="T67" fmla="*/ 184 h 1864"/>
              <a:gd name="T68" fmla="*/ 1502 w 1867"/>
              <a:gd name="T69" fmla="*/ 265 h 1864"/>
              <a:gd name="T70" fmla="*/ 1599 w 1867"/>
              <a:gd name="T71" fmla="*/ 362 h 1864"/>
              <a:gd name="T72" fmla="*/ 1680 w 1867"/>
              <a:gd name="T73" fmla="*/ 473 h 1864"/>
              <a:gd name="T74" fmla="*/ 1744 w 1867"/>
              <a:gd name="T75" fmla="*/ 596 h 1864"/>
              <a:gd name="T76" fmla="*/ 1786 w 1867"/>
              <a:gd name="T77" fmla="*/ 729 h 1864"/>
              <a:gd name="T78" fmla="*/ 1808 w 1867"/>
              <a:gd name="T79" fmla="*/ 863 h 1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67" h="1864">
                <a:moveTo>
                  <a:pt x="1867" y="932"/>
                </a:moveTo>
                <a:lnTo>
                  <a:pt x="1808" y="1001"/>
                </a:lnTo>
                <a:lnTo>
                  <a:pt x="1855" y="1079"/>
                </a:lnTo>
                <a:lnTo>
                  <a:pt x="1786" y="1136"/>
                </a:lnTo>
                <a:lnTo>
                  <a:pt x="1822" y="1221"/>
                </a:lnTo>
                <a:lnTo>
                  <a:pt x="1744" y="1268"/>
                </a:lnTo>
                <a:lnTo>
                  <a:pt x="1765" y="1356"/>
                </a:lnTo>
                <a:lnTo>
                  <a:pt x="1680" y="1391"/>
                </a:lnTo>
                <a:lnTo>
                  <a:pt x="1689" y="1481"/>
                </a:lnTo>
                <a:lnTo>
                  <a:pt x="1599" y="1502"/>
                </a:lnTo>
                <a:lnTo>
                  <a:pt x="1592" y="1592"/>
                </a:lnTo>
                <a:lnTo>
                  <a:pt x="1502" y="1599"/>
                </a:lnTo>
                <a:lnTo>
                  <a:pt x="1481" y="1687"/>
                </a:lnTo>
                <a:lnTo>
                  <a:pt x="1391" y="1680"/>
                </a:lnTo>
                <a:lnTo>
                  <a:pt x="1358" y="1763"/>
                </a:lnTo>
                <a:lnTo>
                  <a:pt x="1268" y="1741"/>
                </a:lnTo>
                <a:lnTo>
                  <a:pt x="1221" y="1819"/>
                </a:lnTo>
                <a:lnTo>
                  <a:pt x="1138" y="1784"/>
                </a:lnTo>
                <a:lnTo>
                  <a:pt x="1079" y="1855"/>
                </a:lnTo>
                <a:lnTo>
                  <a:pt x="1003" y="1805"/>
                </a:lnTo>
                <a:lnTo>
                  <a:pt x="932" y="1864"/>
                </a:lnTo>
                <a:lnTo>
                  <a:pt x="864" y="1805"/>
                </a:lnTo>
                <a:lnTo>
                  <a:pt x="788" y="1855"/>
                </a:lnTo>
                <a:lnTo>
                  <a:pt x="729" y="1784"/>
                </a:lnTo>
                <a:lnTo>
                  <a:pt x="646" y="1819"/>
                </a:lnTo>
                <a:lnTo>
                  <a:pt x="599" y="1741"/>
                </a:lnTo>
                <a:lnTo>
                  <a:pt x="509" y="1763"/>
                </a:lnTo>
                <a:lnTo>
                  <a:pt x="476" y="1680"/>
                </a:lnTo>
                <a:lnTo>
                  <a:pt x="386" y="1687"/>
                </a:lnTo>
                <a:lnTo>
                  <a:pt x="364" y="1599"/>
                </a:lnTo>
                <a:lnTo>
                  <a:pt x="274" y="1592"/>
                </a:lnTo>
                <a:lnTo>
                  <a:pt x="267" y="1502"/>
                </a:lnTo>
                <a:lnTo>
                  <a:pt x="177" y="1481"/>
                </a:lnTo>
                <a:lnTo>
                  <a:pt x="187" y="1391"/>
                </a:lnTo>
                <a:lnTo>
                  <a:pt x="102" y="1356"/>
                </a:lnTo>
                <a:lnTo>
                  <a:pt x="123" y="1268"/>
                </a:lnTo>
                <a:lnTo>
                  <a:pt x="45" y="1221"/>
                </a:lnTo>
                <a:lnTo>
                  <a:pt x="80" y="1136"/>
                </a:lnTo>
                <a:lnTo>
                  <a:pt x="12" y="1079"/>
                </a:lnTo>
                <a:lnTo>
                  <a:pt x="59" y="1001"/>
                </a:lnTo>
                <a:lnTo>
                  <a:pt x="0" y="932"/>
                </a:lnTo>
                <a:lnTo>
                  <a:pt x="59" y="863"/>
                </a:lnTo>
                <a:lnTo>
                  <a:pt x="12" y="785"/>
                </a:lnTo>
                <a:lnTo>
                  <a:pt x="80" y="729"/>
                </a:lnTo>
                <a:lnTo>
                  <a:pt x="45" y="643"/>
                </a:lnTo>
                <a:lnTo>
                  <a:pt x="123" y="596"/>
                </a:lnTo>
                <a:lnTo>
                  <a:pt x="102" y="509"/>
                </a:lnTo>
                <a:lnTo>
                  <a:pt x="187" y="473"/>
                </a:lnTo>
                <a:lnTo>
                  <a:pt x="177" y="383"/>
                </a:lnTo>
                <a:lnTo>
                  <a:pt x="267" y="362"/>
                </a:lnTo>
                <a:lnTo>
                  <a:pt x="274" y="272"/>
                </a:lnTo>
                <a:lnTo>
                  <a:pt x="364" y="265"/>
                </a:lnTo>
                <a:lnTo>
                  <a:pt x="386" y="177"/>
                </a:lnTo>
                <a:lnTo>
                  <a:pt x="476" y="184"/>
                </a:lnTo>
                <a:lnTo>
                  <a:pt x="509" y="102"/>
                </a:lnTo>
                <a:lnTo>
                  <a:pt x="599" y="123"/>
                </a:lnTo>
                <a:lnTo>
                  <a:pt x="646" y="45"/>
                </a:lnTo>
                <a:lnTo>
                  <a:pt x="729" y="80"/>
                </a:lnTo>
                <a:lnTo>
                  <a:pt x="788" y="9"/>
                </a:lnTo>
                <a:lnTo>
                  <a:pt x="864" y="59"/>
                </a:lnTo>
                <a:lnTo>
                  <a:pt x="932" y="0"/>
                </a:lnTo>
                <a:lnTo>
                  <a:pt x="1003" y="59"/>
                </a:lnTo>
                <a:lnTo>
                  <a:pt x="1079" y="9"/>
                </a:lnTo>
                <a:lnTo>
                  <a:pt x="1138" y="80"/>
                </a:lnTo>
                <a:lnTo>
                  <a:pt x="1221" y="45"/>
                </a:lnTo>
                <a:lnTo>
                  <a:pt x="1268" y="123"/>
                </a:lnTo>
                <a:lnTo>
                  <a:pt x="1358" y="102"/>
                </a:lnTo>
                <a:lnTo>
                  <a:pt x="1391" y="184"/>
                </a:lnTo>
                <a:lnTo>
                  <a:pt x="1481" y="177"/>
                </a:lnTo>
                <a:lnTo>
                  <a:pt x="1502" y="265"/>
                </a:lnTo>
                <a:lnTo>
                  <a:pt x="1592" y="272"/>
                </a:lnTo>
                <a:lnTo>
                  <a:pt x="1599" y="362"/>
                </a:lnTo>
                <a:lnTo>
                  <a:pt x="1689" y="383"/>
                </a:lnTo>
                <a:lnTo>
                  <a:pt x="1680" y="473"/>
                </a:lnTo>
                <a:lnTo>
                  <a:pt x="1765" y="509"/>
                </a:lnTo>
                <a:lnTo>
                  <a:pt x="1744" y="596"/>
                </a:lnTo>
                <a:lnTo>
                  <a:pt x="1822" y="643"/>
                </a:lnTo>
                <a:lnTo>
                  <a:pt x="1786" y="729"/>
                </a:lnTo>
                <a:lnTo>
                  <a:pt x="1855" y="785"/>
                </a:lnTo>
                <a:lnTo>
                  <a:pt x="1808" y="863"/>
                </a:lnTo>
                <a:lnTo>
                  <a:pt x="1867" y="93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custDataLst>
      <p:tags r:id="rId18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42" grpId="0" animBg="1"/>
      <p:bldP spid="44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088000" y="482152"/>
            <a:ext cx="792000" cy="792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2484000" y="507103"/>
            <a:ext cx="6480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3"/>
            </p:custDataLst>
          </p:nvPr>
        </p:nvCxnSpPr>
        <p:spPr>
          <a:xfrm>
            <a:off x="0" y="1263201"/>
            <a:ext cx="248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659991" y="510642"/>
            <a:ext cx="4815743" cy="833178"/>
          </a:xfrm>
        </p:spPr>
        <p:txBody>
          <a:bodyPr/>
          <a:lstStyle/>
          <a:p>
            <a:r>
              <a:rPr lang="zh-CN" altLang="en-US" dirty="0">
                <a:latin typeface="字体管家娜娜体" panose="00020600040101010101" charset="-122"/>
                <a:ea typeface="字体管家娜娜体" panose="00020600040101010101" charset="-122"/>
              </a:rPr>
              <a:t>项目介绍</a:t>
            </a:r>
            <a:endParaRPr lang="zh-CN" altLang="en-US" dirty="0">
              <a:latin typeface="字体管家娜娜体" panose="00020600040101010101" charset="-122"/>
              <a:ea typeface="字体管家娜娜体" panose="0002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838200" y="1538605"/>
            <a:ext cx="5181600" cy="4885690"/>
          </a:xfrm>
        </p:spPr>
        <p:txBody>
          <a:bodyPr>
            <a:noAutofit/>
          </a:bodyPr>
          <a:lstStyle/>
          <a:p>
            <a:r>
              <a:rPr lang="en-US" altLang="zh-CN" sz="1900" dirty="0"/>
              <a:t> </a:t>
            </a:r>
            <a:r>
              <a:rPr lang="en-US" altLang="zh-CN" sz="2000" dirty="0">
                <a:latin typeface="华文新魏" panose="02010800040101010101" charset="-122"/>
                <a:ea typeface="华文新魏" panose="02010800040101010101" charset="-122"/>
              </a:rPr>
              <a:t>太原汉亚科技有限公司，成立于2014年， 主要从事三维动画、二维动画、交互开发、影视制作、vr虚拟现实开发。 三维动画业务包括：房地产动画，机械原理演示动画，安全宣传动画，人物骨骼绑定动画，三维特效动画。 二维动画业务包括：mg动画，飞碟说动画，网页动画制作。 交互开发：flash交互课件开发，flash交互程序开发，unity3d三维产品交互开发。 影视制作业务包括：企业宣传片，广告片，摄影摄像，视频剪辑，后期特效制作。 虚拟现实开发：vr360度全景拍摄，vr三维虚拟场景制作，虚拟现实制作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</a:rPr>
              <a:t>。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5" name="内容占位符 4" descr="logo"/>
          <p:cNvPicPr>
            <a:picLocks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8115935" y="2649220"/>
            <a:ext cx="1852295" cy="1771650"/>
          </a:xfrm>
          <a:prstGeom prst="rect">
            <a:avLst/>
          </a:prstGeom>
        </p:spPr>
      </p:pic>
      <p:sp>
        <p:nvSpPr>
          <p:cNvPr id="21" name="KSO_Shape"/>
          <p:cNvSpPr/>
          <p:nvPr>
            <p:custDataLst>
              <p:tags r:id="rId7"/>
            </p:custDataLst>
          </p:nvPr>
        </p:nvSpPr>
        <p:spPr bwMode="auto">
          <a:xfrm>
            <a:off x="2326399" y="676570"/>
            <a:ext cx="373258" cy="392214"/>
          </a:xfrm>
          <a:custGeom>
            <a:avLst/>
            <a:gdLst>
              <a:gd name="T0" fmla="*/ 2147483646 w 475"/>
              <a:gd name="T1" fmla="*/ 2147483646 h 499"/>
              <a:gd name="T2" fmla="*/ 0 w 475"/>
              <a:gd name="T3" fmla="*/ 2147483646 h 499"/>
              <a:gd name="T4" fmla="*/ 0 w 475"/>
              <a:gd name="T5" fmla="*/ 2147483646 h 499"/>
              <a:gd name="T6" fmla="*/ 2147483646 w 475"/>
              <a:gd name="T7" fmla="*/ 2147483646 h 499"/>
              <a:gd name="T8" fmla="*/ 2147483646 w 475"/>
              <a:gd name="T9" fmla="*/ 2147483646 h 499"/>
              <a:gd name="T10" fmla="*/ 2147483646 w 475"/>
              <a:gd name="T11" fmla="*/ 2147483646 h 499"/>
              <a:gd name="T12" fmla="*/ 2147483646 w 475"/>
              <a:gd name="T13" fmla="*/ 2147483646 h 499"/>
              <a:gd name="T14" fmla="*/ 2147483646 w 475"/>
              <a:gd name="T15" fmla="*/ 2147483646 h 499"/>
              <a:gd name="T16" fmla="*/ 2147483646 w 475"/>
              <a:gd name="T17" fmla="*/ 2147483646 h 499"/>
              <a:gd name="T18" fmla="*/ 2147483646 w 475"/>
              <a:gd name="T19" fmla="*/ 2147483646 h 499"/>
              <a:gd name="T20" fmla="*/ 2147483646 w 475"/>
              <a:gd name="T21" fmla="*/ 2147483646 h 499"/>
              <a:gd name="T22" fmla="*/ 2147483646 w 475"/>
              <a:gd name="T23" fmla="*/ 2147483646 h 499"/>
              <a:gd name="T24" fmla="*/ 2147483646 w 475"/>
              <a:gd name="T25" fmla="*/ 2147483646 h 499"/>
              <a:gd name="T26" fmla="*/ 2147483646 w 475"/>
              <a:gd name="T27" fmla="*/ 2147483646 h 499"/>
              <a:gd name="T28" fmla="*/ 2147483646 w 475"/>
              <a:gd name="T29" fmla="*/ 2147483646 h 499"/>
              <a:gd name="T30" fmla="*/ 2147483646 w 475"/>
              <a:gd name="T31" fmla="*/ 2147483646 h 499"/>
              <a:gd name="T32" fmla="*/ 2147483646 w 475"/>
              <a:gd name="T33" fmla="*/ 2147483646 h 499"/>
              <a:gd name="T34" fmla="*/ 2147483646 w 475"/>
              <a:gd name="T35" fmla="*/ 2147483646 h 499"/>
              <a:gd name="T36" fmla="*/ 2147483646 w 475"/>
              <a:gd name="T37" fmla="*/ 2147483646 h 499"/>
              <a:gd name="T38" fmla="*/ 2147483646 w 475"/>
              <a:gd name="T39" fmla="*/ 2147483646 h 499"/>
              <a:gd name="T40" fmla="*/ 2147483646 w 475"/>
              <a:gd name="T41" fmla="*/ 2147483646 h 499"/>
              <a:gd name="T42" fmla="*/ 2147483646 w 475"/>
              <a:gd name="T43" fmla="*/ 2147483646 h 499"/>
              <a:gd name="T44" fmla="*/ 2147483646 w 475"/>
              <a:gd name="T45" fmla="*/ 2147483646 h 499"/>
              <a:gd name="T46" fmla="*/ 2147483646 w 475"/>
              <a:gd name="T47" fmla="*/ 2147483646 h 499"/>
              <a:gd name="T48" fmla="*/ 2147483646 w 475"/>
              <a:gd name="T49" fmla="*/ 0 h 499"/>
              <a:gd name="T50" fmla="*/ 2147483646 w 475"/>
              <a:gd name="T51" fmla="*/ 2147483646 h 499"/>
              <a:gd name="T52" fmla="*/ 2147483646 w 475"/>
              <a:gd name="T53" fmla="*/ 2147483646 h 499"/>
              <a:gd name="T54" fmla="*/ 2147483646 w 475"/>
              <a:gd name="T55" fmla="*/ 2147483646 h 499"/>
              <a:gd name="T56" fmla="*/ 2147483646 w 475"/>
              <a:gd name="T57" fmla="*/ 2147483646 h 499"/>
              <a:gd name="T58" fmla="*/ 2147483646 w 475"/>
              <a:gd name="T59" fmla="*/ 2147483646 h 499"/>
              <a:gd name="T60" fmla="*/ 2147483646 w 475"/>
              <a:gd name="T61" fmla="*/ 2147483646 h 499"/>
              <a:gd name="T62" fmla="*/ 2147483646 w 475"/>
              <a:gd name="T63" fmla="*/ 2147483646 h 499"/>
              <a:gd name="T64" fmla="*/ 2147483646 w 475"/>
              <a:gd name="T65" fmla="*/ 2147483646 h 499"/>
              <a:gd name="T66" fmla="*/ 2147483646 w 475"/>
              <a:gd name="T67" fmla="*/ 2147483646 h 499"/>
              <a:gd name="T68" fmla="*/ 2147483646 w 475"/>
              <a:gd name="T69" fmla="*/ 2147483646 h 499"/>
              <a:gd name="T70" fmla="*/ 2147483646 w 475"/>
              <a:gd name="T71" fmla="*/ 2147483646 h 49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75" h="499">
                <a:moveTo>
                  <a:pt x="0" y="227"/>
                </a:moveTo>
                <a:lnTo>
                  <a:pt x="120" y="293"/>
                </a:lnTo>
                <a:lnTo>
                  <a:pt x="120" y="487"/>
                </a:lnTo>
                <a:lnTo>
                  <a:pt x="0" y="421"/>
                </a:lnTo>
                <a:lnTo>
                  <a:pt x="0" y="227"/>
                </a:lnTo>
                <a:close/>
                <a:moveTo>
                  <a:pt x="373" y="229"/>
                </a:moveTo>
                <a:lnTo>
                  <a:pt x="411" y="217"/>
                </a:lnTo>
                <a:lnTo>
                  <a:pt x="411" y="231"/>
                </a:lnTo>
                <a:lnTo>
                  <a:pt x="373" y="246"/>
                </a:lnTo>
                <a:lnTo>
                  <a:pt x="373" y="229"/>
                </a:lnTo>
                <a:close/>
                <a:moveTo>
                  <a:pt x="106" y="146"/>
                </a:moveTo>
                <a:lnTo>
                  <a:pt x="231" y="113"/>
                </a:lnTo>
                <a:lnTo>
                  <a:pt x="236" y="127"/>
                </a:lnTo>
                <a:lnTo>
                  <a:pt x="108" y="163"/>
                </a:lnTo>
                <a:lnTo>
                  <a:pt x="106" y="146"/>
                </a:lnTo>
                <a:close/>
                <a:moveTo>
                  <a:pt x="97" y="111"/>
                </a:moveTo>
                <a:lnTo>
                  <a:pt x="101" y="125"/>
                </a:lnTo>
                <a:lnTo>
                  <a:pt x="227" y="92"/>
                </a:lnTo>
                <a:lnTo>
                  <a:pt x="222" y="75"/>
                </a:lnTo>
                <a:lnTo>
                  <a:pt x="97" y="111"/>
                </a:lnTo>
                <a:close/>
                <a:moveTo>
                  <a:pt x="87" y="75"/>
                </a:moveTo>
                <a:lnTo>
                  <a:pt x="212" y="42"/>
                </a:lnTo>
                <a:lnTo>
                  <a:pt x="217" y="56"/>
                </a:lnTo>
                <a:lnTo>
                  <a:pt x="92" y="89"/>
                </a:lnTo>
                <a:lnTo>
                  <a:pt x="87" y="75"/>
                </a:lnTo>
                <a:close/>
                <a:moveTo>
                  <a:pt x="264" y="463"/>
                </a:moveTo>
                <a:lnTo>
                  <a:pt x="432" y="407"/>
                </a:lnTo>
                <a:lnTo>
                  <a:pt x="399" y="390"/>
                </a:lnTo>
                <a:lnTo>
                  <a:pt x="399" y="352"/>
                </a:lnTo>
                <a:lnTo>
                  <a:pt x="399" y="300"/>
                </a:lnTo>
                <a:lnTo>
                  <a:pt x="191" y="364"/>
                </a:lnTo>
                <a:lnTo>
                  <a:pt x="191" y="423"/>
                </a:lnTo>
                <a:lnTo>
                  <a:pt x="264" y="463"/>
                </a:lnTo>
                <a:close/>
                <a:moveTo>
                  <a:pt x="475" y="428"/>
                </a:moveTo>
                <a:lnTo>
                  <a:pt x="475" y="392"/>
                </a:lnTo>
                <a:lnTo>
                  <a:pt x="432" y="369"/>
                </a:lnTo>
                <a:lnTo>
                  <a:pt x="432" y="189"/>
                </a:lnTo>
                <a:lnTo>
                  <a:pt x="312" y="134"/>
                </a:lnTo>
                <a:lnTo>
                  <a:pt x="290" y="139"/>
                </a:lnTo>
                <a:lnTo>
                  <a:pt x="279" y="108"/>
                </a:lnTo>
                <a:lnTo>
                  <a:pt x="262" y="113"/>
                </a:lnTo>
                <a:lnTo>
                  <a:pt x="236" y="7"/>
                </a:lnTo>
                <a:lnTo>
                  <a:pt x="234" y="0"/>
                </a:lnTo>
                <a:lnTo>
                  <a:pt x="227" y="0"/>
                </a:lnTo>
                <a:lnTo>
                  <a:pt x="52" y="47"/>
                </a:lnTo>
                <a:lnTo>
                  <a:pt x="44" y="49"/>
                </a:lnTo>
                <a:lnTo>
                  <a:pt x="47" y="56"/>
                </a:lnTo>
                <a:lnTo>
                  <a:pt x="73" y="158"/>
                </a:lnTo>
                <a:lnTo>
                  <a:pt x="54" y="165"/>
                </a:lnTo>
                <a:lnTo>
                  <a:pt x="59" y="205"/>
                </a:lnTo>
                <a:lnTo>
                  <a:pt x="26" y="215"/>
                </a:lnTo>
                <a:lnTo>
                  <a:pt x="144" y="279"/>
                </a:lnTo>
                <a:lnTo>
                  <a:pt x="141" y="478"/>
                </a:lnTo>
                <a:lnTo>
                  <a:pt x="189" y="461"/>
                </a:lnTo>
                <a:lnTo>
                  <a:pt x="264" y="499"/>
                </a:lnTo>
                <a:lnTo>
                  <a:pt x="475" y="428"/>
                </a:lnTo>
                <a:close/>
                <a:moveTo>
                  <a:pt x="260" y="151"/>
                </a:moveTo>
                <a:lnTo>
                  <a:pt x="255" y="153"/>
                </a:lnTo>
                <a:lnTo>
                  <a:pt x="224" y="18"/>
                </a:lnTo>
                <a:lnTo>
                  <a:pt x="63" y="59"/>
                </a:lnTo>
                <a:lnTo>
                  <a:pt x="97" y="196"/>
                </a:lnTo>
                <a:lnTo>
                  <a:pt x="130" y="210"/>
                </a:lnTo>
                <a:lnTo>
                  <a:pt x="290" y="163"/>
                </a:lnTo>
                <a:lnTo>
                  <a:pt x="260" y="1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088000" y="482152"/>
            <a:ext cx="792000" cy="792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2484000" y="507103"/>
            <a:ext cx="6480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0" y="1263201"/>
            <a:ext cx="248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000760" y="5777865"/>
            <a:ext cx="10039985" cy="60896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字体管家娜娜体" panose="00020600040101010101" charset="-122"/>
                <a:ea typeface="字体管家娜娜体" panose="00020600040101010101" charset="-122"/>
              </a:rPr>
              <a:t>网页布局以及一系列文件的分布</a:t>
            </a:r>
            <a:endParaRPr lang="zh-CN" altLang="en-US" sz="1800" dirty="0">
              <a:solidFill>
                <a:schemeClr val="bg1"/>
              </a:solidFill>
              <a:latin typeface="字体管家娜娜体" panose="00020600040101010101" charset="-122"/>
              <a:ea typeface="字体管家娜娜体" panose="00020600040101010101" charset="-122"/>
            </a:endParaRPr>
          </a:p>
          <a:p>
            <a:pPr algn="ctr"/>
            <a:endParaRPr lang="zh-CN" altLang="en-US" sz="1800" dirty="0">
              <a:solidFill>
                <a:schemeClr val="bg1"/>
              </a:solidFill>
              <a:latin typeface="字体管家娜娜体" panose="00020600040101010101" charset="-122"/>
              <a:ea typeface="字体管家娜娜体" panose="0002060004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688129" y="584064"/>
            <a:ext cx="4815742" cy="707886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 anchor="ctr"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+mj-cs"/>
              </a:rPr>
              <a:t>代码展示</a:t>
            </a:r>
            <a:endParaRPr lang="zh-CN" altLang="en-US" sz="4000" dirty="0">
              <a:solidFill>
                <a:schemeClr val="bg1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+mj-cs"/>
            </a:endParaRPr>
          </a:p>
        </p:txBody>
      </p:sp>
      <p:sp>
        <p:nvSpPr>
          <p:cNvPr id="10" name="KSO_Shape"/>
          <p:cNvSpPr/>
          <p:nvPr>
            <p:custDataLst>
              <p:tags r:id="rId6"/>
            </p:custDataLst>
          </p:nvPr>
        </p:nvSpPr>
        <p:spPr bwMode="auto">
          <a:xfrm>
            <a:off x="2286000" y="713676"/>
            <a:ext cx="396000" cy="328952"/>
          </a:xfrm>
          <a:custGeom>
            <a:avLst/>
            <a:gdLst/>
            <a:ahLst/>
            <a:cxnLst/>
            <a:rect l="0" t="0" r="r" b="b"/>
            <a:pathLst>
              <a:path w="12731751" h="10578133">
                <a:moveTo>
                  <a:pt x="8006008" y="7627013"/>
                </a:moveTo>
                <a:cubicBezTo>
                  <a:pt x="7822010" y="7627013"/>
                  <a:pt x="7675563" y="7773273"/>
                  <a:pt x="7675563" y="7957036"/>
                </a:cubicBezTo>
                <a:cubicBezTo>
                  <a:pt x="7675563" y="7957036"/>
                  <a:pt x="7675563" y="7957036"/>
                  <a:pt x="7675563" y="8373315"/>
                </a:cubicBezTo>
                <a:cubicBezTo>
                  <a:pt x="7675563" y="8557078"/>
                  <a:pt x="7822010" y="8703338"/>
                  <a:pt x="8006008" y="8703338"/>
                </a:cubicBezTo>
                <a:cubicBezTo>
                  <a:pt x="8006008" y="8703338"/>
                  <a:pt x="8006008" y="8703338"/>
                  <a:pt x="8708202" y="8703338"/>
                </a:cubicBezTo>
                <a:cubicBezTo>
                  <a:pt x="8892199" y="8703338"/>
                  <a:pt x="9042401" y="8557078"/>
                  <a:pt x="9042401" y="8373315"/>
                </a:cubicBezTo>
                <a:lnTo>
                  <a:pt x="9042401" y="7957036"/>
                </a:lnTo>
                <a:cubicBezTo>
                  <a:pt x="9042401" y="7773273"/>
                  <a:pt x="8892199" y="7627013"/>
                  <a:pt x="8708202" y="7627013"/>
                </a:cubicBezTo>
                <a:cubicBezTo>
                  <a:pt x="8708202" y="7627013"/>
                  <a:pt x="8708202" y="7627013"/>
                  <a:pt x="8006008" y="7627013"/>
                </a:cubicBezTo>
                <a:close/>
                <a:moveTo>
                  <a:pt x="6072433" y="7627013"/>
                </a:moveTo>
                <a:cubicBezTo>
                  <a:pt x="5888436" y="7627013"/>
                  <a:pt x="5741989" y="7773273"/>
                  <a:pt x="5741989" y="7957036"/>
                </a:cubicBezTo>
                <a:cubicBezTo>
                  <a:pt x="5741989" y="7957036"/>
                  <a:pt x="5741989" y="7957036"/>
                  <a:pt x="5741989" y="8373315"/>
                </a:cubicBezTo>
                <a:cubicBezTo>
                  <a:pt x="5741989" y="8557078"/>
                  <a:pt x="5888436" y="8703338"/>
                  <a:pt x="6072433" y="8703338"/>
                </a:cubicBezTo>
                <a:cubicBezTo>
                  <a:pt x="6072433" y="8703338"/>
                  <a:pt x="6072433" y="8703338"/>
                  <a:pt x="6774627" y="8703338"/>
                </a:cubicBezTo>
                <a:cubicBezTo>
                  <a:pt x="6958624" y="8703338"/>
                  <a:pt x="7108826" y="8557078"/>
                  <a:pt x="7108826" y="8373315"/>
                </a:cubicBezTo>
                <a:lnTo>
                  <a:pt x="7108826" y="7957036"/>
                </a:lnTo>
                <a:cubicBezTo>
                  <a:pt x="7108826" y="7773273"/>
                  <a:pt x="6958624" y="7627013"/>
                  <a:pt x="6774627" y="7627013"/>
                </a:cubicBezTo>
                <a:cubicBezTo>
                  <a:pt x="6774627" y="7627013"/>
                  <a:pt x="6774627" y="7627013"/>
                  <a:pt x="6072433" y="7627013"/>
                </a:cubicBezTo>
                <a:close/>
                <a:moveTo>
                  <a:pt x="4098787" y="7627013"/>
                </a:moveTo>
                <a:cubicBezTo>
                  <a:pt x="3918754" y="7627013"/>
                  <a:pt x="3768726" y="7773273"/>
                  <a:pt x="3768726" y="7957036"/>
                </a:cubicBezTo>
                <a:cubicBezTo>
                  <a:pt x="3768726" y="7957036"/>
                  <a:pt x="3768726" y="7957036"/>
                  <a:pt x="3768726" y="8373315"/>
                </a:cubicBezTo>
                <a:cubicBezTo>
                  <a:pt x="3768726" y="8557078"/>
                  <a:pt x="3918754" y="8703338"/>
                  <a:pt x="4098787" y="8703338"/>
                </a:cubicBezTo>
                <a:cubicBezTo>
                  <a:pt x="4098787" y="8703338"/>
                  <a:pt x="4098787" y="8703338"/>
                  <a:pt x="4803916" y="8703338"/>
                </a:cubicBezTo>
                <a:cubicBezTo>
                  <a:pt x="4983948" y="8703338"/>
                  <a:pt x="5133976" y="8557078"/>
                  <a:pt x="5133976" y="8373315"/>
                </a:cubicBezTo>
                <a:lnTo>
                  <a:pt x="5133976" y="7957036"/>
                </a:lnTo>
                <a:cubicBezTo>
                  <a:pt x="5133976" y="7773273"/>
                  <a:pt x="4983948" y="7627013"/>
                  <a:pt x="4803916" y="7627013"/>
                </a:cubicBezTo>
                <a:cubicBezTo>
                  <a:pt x="4803916" y="7627013"/>
                  <a:pt x="4803916" y="7627013"/>
                  <a:pt x="4098787" y="7627013"/>
                </a:cubicBezTo>
                <a:close/>
                <a:moveTo>
                  <a:pt x="8028813" y="6161750"/>
                </a:moveTo>
                <a:cubicBezTo>
                  <a:pt x="7844815" y="6161750"/>
                  <a:pt x="7694613" y="6308305"/>
                  <a:pt x="7694613" y="6488681"/>
                </a:cubicBezTo>
                <a:cubicBezTo>
                  <a:pt x="7694613" y="6488681"/>
                  <a:pt x="7694613" y="6488681"/>
                  <a:pt x="7694613" y="6909557"/>
                </a:cubicBezTo>
                <a:cubicBezTo>
                  <a:pt x="7694613" y="7089933"/>
                  <a:pt x="7844815" y="7236488"/>
                  <a:pt x="8028813" y="7236488"/>
                </a:cubicBezTo>
                <a:cubicBezTo>
                  <a:pt x="8028813" y="7236488"/>
                  <a:pt x="8028813" y="7236488"/>
                  <a:pt x="8727252" y="7236488"/>
                </a:cubicBezTo>
                <a:cubicBezTo>
                  <a:pt x="8911249" y="7236488"/>
                  <a:pt x="9061451" y="7089933"/>
                  <a:pt x="9061451" y="6909557"/>
                </a:cubicBezTo>
                <a:lnTo>
                  <a:pt x="9061451" y="6488681"/>
                </a:lnTo>
                <a:cubicBezTo>
                  <a:pt x="9061451" y="6308305"/>
                  <a:pt x="8911249" y="6161750"/>
                  <a:pt x="8727252" y="6161750"/>
                </a:cubicBezTo>
                <a:cubicBezTo>
                  <a:pt x="8727252" y="6161750"/>
                  <a:pt x="8727252" y="6161750"/>
                  <a:pt x="8028813" y="6161750"/>
                </a:cubicBezTo>
                <a:close/>
                <a:moveTo>
                  <a:pt x="6053963" y="6161750"/>
                </a:moveTo>
                <a:cubicBezTo>
                  <a:pt x="5869966" y="6161750"/>
                  <a:pt x="5719764" y="6308305"/>
                  <a:pt x="5719764" y="6488681"/>
                </a:cubicBezTo>
                <a:cubicBezTo>
                  <a:pt x="5719764" y="6488681"/>
                  <a:pt x="5719764" y="6488681"/>
                  <a:pt x="5719764" y="6909557"/>
                </a:cubicBezTo>
                <a:cubicBezTo>
                  <a:pt x="5719764" y="7089933"/>
                  <a:pt x="5869966" y="7236488"/>
                  <a:pt x="6053963" y="7236488"/>
                </a:cubicBezTo>
                <a:cubicBezTo>
                  <a:pt x="6053963" y="7236488"/>
                  <a:pt x="6053963" y="7236488"/>
                  <a:pt x="6756157" y="7236488"/>
                </a:cubicBezTo>
                <a:cubicBezTo>
                  <a:pt x="6940154" y="7236488"/>
                  <a:pt x="7086601" y="7089933"/>
                  <a:pt x="7086601" y="6909557"/>
                </a:cubicBezTo>
                <a:lnTo>
                  <a:pt x="7086601" y="6488681"/>
                </a:lnTo>
                <a:cubicBezTo>
                  <a:pt x="7086601" y="6308305"/>
                  <a:pt x="6940154" y="6161750"/>
                  <a:pt x="6756157" y="6161750"/>
                </a:cubicBezTo>
                <a:cubicBezTo>
                  <a:pt x="6756157" y="6161750"/>
                  <a:pt x="6756157" y="6161750"/>
                  <a:pt x="6053963" y="6161750"/>
                </a:cubicBezTo>
                <a:close/>
                <a:moveTo>
                  <a:pt x="4098787" y="6161750"/>
                </a:moveTo>
                <a:cubicBezTo>
                  <a:pt x="3918754" y="6161750"/>
                  <a:pt x="3768726" y="6308305"/>
                  <a:pt x="3768726" y="6488681"/>
                </a:cubicBezTo>
                <a:cubicBezTo>
                  <a:pt x="3768726" y="6488681"/>
                  <a:pt x="3768726" y="6488681"/>
                  <a:pt x="3768726" y="6909557"/>
                </a:cubicBezTo>
                <a:cubicBezTo>
                  <a:pt x="3768726" y="7089933"/>
                  <a:pt x="3918754" y="7236488"/>
                  <a:pt x="4098787" y="7236488"/>
                </a:cubicBezTo>
                <a:cubicBezTo>
                  <a:pt x="4098787" y="7236488"/>
                  <a:pt x="4098787" y="7236488"/>
                  <a:pt x="4803916" y="7236488"/>
                </a:cubicBezTo>
                <a:cubicBezTo>
                  <a:pt x="4983949" y="7236488"/>
                  <a:pt x="5133977" y="7089933"/>
                  <a:pt x="5133977" y="6909557"/>
                </a:cubicBezTo>
                <a:lnTo>
                  <a:pt x="5133977" y="6488681"/>
                </a:lnTo>
                <a:cubicBezTo>
                  <a:pt x="5133977" y="6308305"/>
                  <a:pt x="4983949" y="6161750"/>
                  <a:pt x="4803916" y="6161750"/>
                </a:cubicBezTo>
                <a:cubicBezTo>
                  <a:pt x="4803916" y="6161750"/>
                  <a:pt x="4803916" y="6161750"/>
                  <a:pt x="4098787" y="6161750"/>
                </a:cubicBezTo>
                <a:close/>
                <a:moveTo>
                  <a:pt x="6017061" y="4698075"/>
                </a:moveTo>
                <a:cubicBezTo>
                  <a:pt x="5833278" y="4698075"/>
                  <a:pt x="5683250" y="4844414"/>
                  <a:pt x="5683250" y="5024523"/>
                </a:cubicBezTo>
                <a:cubicBezTo>
                  <a:pt x="5683250" y="5024523"/>
                  <a:pt x="5683250" y="5024523"/>
                  <a:pt x="5683250" y="5444778"/>
                </a:cubicBezTo>
                <a:cubicBezTo>
                  <a:pt x="5683250" y="5624887"/>
                  <a:pt x="5833278" y="5771225"/>
                  <a:pt x="6017061" y="5771225"/>
                </a:cubicBezTo>
                <a:cubicBezTo>
                  <a:pt x="6017061" y="5771225"/>
                  <a:pt x="6017061" y="5771225"/>
                  <a:pt x="6718440" y="5771225"/>
                </a:cubicBezTo>
                <a:cubicBezTo>
                  <a:pt x="6902223" y="5771225"/>
                  <a:pt x="7048500" y="5624887"/>
                  <a:pt x="7048500" y="5444778"/>
                </a:cubicBezTo>
                <a:lnTo>
                  <a:pt x="7048500" y="5024523"/>
                </a:lnTo>
                <a:cubicBezTo>
                  <a:pt x="7048500" y="4844414"/>
                  <a:pt x="6902223" y="4698075"/>
                  <a:pt x="6718440" y="4698075"/>
                </a:cubicBezTo>
                <a:cubicBezTo>
                  <a:pt x="6718440" y="4698075"/>
                  <a:pt x="6718440" y="4698075"/>
                  <a:pt x="6017061" y="4698075"/>
                </a:cubicBezTo>
                <a:close/>
                <a:moveTo>
                  <a:pt x="4061071" y="4679026"/>
                </a:moveTo>
                <a:cubicBezTo>
                  <a:pt x="3877073" y="4679026"/>
                  <a:pt x="3730627" y="4825581"/>
                  <a:pt x="3730627" y="5005957"/>
                </a:cubicBezTo>
                <a:cubicBezTo>
                  <a:pt x="3730627" y="5005957"/>
                  <a:pt x="3730627" y="5005957"/>
                  <a:pt x="3730627" y="5423076"/>
                </a:cubicBezTo>
                <a:cubicBezTo>
                  <a:pt x="3730627" y="5607209"/>
                  <a:pt x="3877073" y="5753764"/>
                  <a:pt x="4061071" y="5753764"/>
                </a:cubicBezTo>
                <a:cubicBezTo>
                  <a:pt x="4061071" y="5753764"/>
                  <a:pt x="4061071" y="5753764"/>
                  <a:pt x="4763265" y="5753764"/>
                </a:cubicBezTo>
                <a:cubicBezTo>
                  <a:pt x="4947263" y="5753764"/>
                  <a:pt x="5097465" y="5607209"/>
                  <a:pt x="5097465" y="5423076"/>
                </a:cubicBezTo>
                <a:lnTo>
                  <a:pt x="5097465" y="5005957"/>
                </a:lnTo>
                <a:cubicBezTo>
                  <a:pt x="5097465" y="4825581"/>
                  <a:pt x="4947263" y="4679026"/>
                  <a:pt x="4763265" y="4679026"/>
                </a:cubicBezTo>
                <a:cubicBezTo>
                  <a:pt x="4763265" y="4679026"/>
                  <a:pt x="4763265" y="4679026"/>
                  <a:pt x="4061071" y="4679026"/>
                </a:cubicBezTo>
                <a:close/>
                <a:moveTo>
                  <a:pt x="7986958" y="4679025"/>
                </a:moveTo>
                <a:cubicBezTo>
                  <a:pt x="7802960" y="4679025"/>
                  <a:pt x="7656513" y="4825580"/>
                  <a:pt x="7656513" y="5005956"/>
                </a:cubicBezTo>
                <a:cubicBezTo>
                  <a:pt x="7656513" y="5005956"/>
                  <a:pt x="7656513" y="5005956"/>
                  <a:pt x="7656513" y="5423075"/>
                </a:cubicBezTo>
                <a:cubicBezTo>
                  <a:pt x="7656513" y="5607208"/>
                  <a:pt x="7802960" y="5753763"/>
                  <a:pt x="7986958" y="5753763"/>
                </a:cubicBezTo>
                <a:cubicBezTo>
                  <a:pt x="7986958" y="5753763"/>
                  <a:pt x="7986958" y="5753763"/>
                  <a:pt x="8689152" y="5753763"/>
                </a:cubicBezTo>
                <a:cubicBezTo>
                  <a:pt x="8873149" y="5753763"/>
                  <a:pt x="9023351" y="5607208"/>
                  <a:pt x="9023351" y="5423075"/>
                </a:cubicBezTo>
                <a:lnTo>
                  <a:pt x="9023351" y="5005956"/>
                </a:lnTo>
                <a:cubicBezTo>
                  <a:pt x="9023351" y="4825580"/>
                  <a:pt x="8873149" y="4679025"/>
                  <a:pt x="8689152" y="4679025"/>
                </a:cubicBezTo>
                <a:cubicBezTo>
                  <a:pt x="8689152" y="4679025"/>
                  <a:pt x="8689152" y="4679025"/>
                  <a:pt x="7986958" y="4679025"/>
                </a:cubicBezTo>
                <a:close/>
                <a:moveTo>
                  <a:pt x="12712701" y="3075650"/>
                </a:moveTo>
                <a:lnTo>
                  <a:pt x="10272713" y="3210832"/>
                </a:lnTo>
                <a:cubicBezTo>
                  <a:pt x="10272713" y="3210832"/>
                  <a:pt x="11443907" y="4051963"/>
                  <a:pt x="12712701" y="3075650"/>
                </a:cubicBezTo>
                <a:close/>
                <a:moveTo>
                  <a:pt x="98425" y="3075650"/>
                </a:moveTo>
                <a:cubicBezTo>
                  <a:pt x="98425" y="3075650"/>
                  <a:pt x="604951" y="3936075"/>
                  <a:pt x="2420938" y="3252244"/>
                </a:cubicBezTo>
                <a:lnTo>
                  <a:pt x="98425" y="3075650"/>
                </a:lnTo>
                <a:close/>
                <a:moveTo>
                  <a:pt x="3824365" y="2778310"/>
                </a:moveTo>
                <a:cubicBezTo>
                  <a:pt x="3874216" y="2776481"/>
                  <a:pt x="3927082" y="2777816"/>
                  <a:pt x="3983145" y="2782743"/>
                </a:cubicBezTo>
                <a:cubicBezTo>
                  <a:pt x="8963545" y="2820288"/>
                  <a:pt x="8963545" y="2820288"/>
                  <a:pt x="8963545" y="2820288"/>
                </a:cubicBezTo>
                <a:cubicBezTo>
                  <a:pt x="8963545" y="2820288"/>
                  <a:pt x="9646615" y="2685126"/>
                  <a:pt x="9766715" y="3623755"/>
                </a:cubicBezTo>
                <a:cubicBezTo>
                  <a:pt x="9883062" y="4562384"/>
                  <a:pt x="10956457" y="9698562"/>
                  <a:pt x="10956457" y="9698562"/>
                </a:cubicBezTo>
                <a:cubicBezTo>
                  <a:pt x="10956457" y="9698562"/>
                  <a:pt x="11114088" y="10344338"/>
                  <a:pt x="10431019" y="10577118"/>
                </a:cubicBezTo>
                <a:cubicBezTo>
                  <a:pt x="2440608" y="10577118"/>
                  <a:pt x="2440608" y="10577118"/>
                  <a:pt x="2440608" y="10577118"/>
                </a:cubicBezTo>
                <a:cubicBezTo>
                  <a:pt x="2440608" y="10577118"/>
                  <a:pt x="1622426" y="10655963"/>
                  <a:pt x="1817589" y="9424482"/>
                </a:cubicBezTo>
                <a:cubicBezTo>
                  <a:pt x="3007331" y="3544910"/>
                  <a:pt x="3007331" y="3544910"/>
                  <a:pt x="3007331" y="3544910"/>
                </a:cubicBezTo>
                <a:cubicBezTo>
                  <a:pt x="3007331" y="3544910"/>
                  <a:pt x="3076603" y="2805740"/>
                  <a:pt x="3824365" y="2778310"/>
                </a:cubicBezTo>
                <a:close/>
                <a:moveTo>
                  <a:pt x="6679913" y="42"/>
                </a:moveTo>
                <a:cubicBezTo>
                  <a:pt x="8015553" y="-3469"/>
                  <a:pt x="12320277" y="209248"/>
                  <a:pt x="12712984" y="3075829"/>
                </a:cubicBezTo>
                <a:cubicBezTo>
                  <a:pt x="12731751" y="3740299"/>
                  <a:pt x="12731751" y="3740299"/>
                  <a:pt x="12731751" y="3740299"/>
                </a:cubicBezTo>
                <a:cubicBezTo>
                  <a:pt x="12731751" y="3740299"/>
                  <a:pt x="10975130" y="4813962"/>
                  <a:pt x="10329534" y="3466252"/>
                </a:cubicBezTo>
                <a:cubicBezTo>
                  <a:pt x="10231944" y="3094600"/>
                  <a:pt x="10231944" y="3094600"/>
                  <a:pt x="10231944" y="3094600"/>
                </a:cubicBezTo>
                <a:cubicBezTo>
                  <a:pt x="10231944" y="3094600"/>
                  <a:pt x="10153121" y="2764242"/>
                  <a:pt x="9901639" y="2606571"/>
                </a:cubicBezTo>
                <a:cubicBezTo>
                  <a:pt x="9901639" y="2606571"/>
                  <a:pt x="6230751" y="789603"/>
                  <a:pt x="2616165" y="2704177"/>
                </a:cubicBezTo>
                <a:cubicBezTo>
                  <a:pt x="2616165" y="2704177"/>
                  <a:pt x="2420985" y="2918159"/>
                  <a:pt x="2420985" y="3252270"/>
                </a:cubicBezTo>
                <a:cubicBezTo>
                  <a:pt x="2420985" y="3252270"/>
                  <a:pt x="2420985" y="3563858"/>
                  <a:pt x="2342162" y="3680234"/>
                </a:cubicBezTo>
                <a:cubicBezTo>
                  <a:pt x="2342162" y="3680234"/>
                  <a:pt x="1328727" y="4813962"/>
                  <a:pt x="0" y="3642693"/>
                </a:cubicBezTo>
                <a:cubicBezTo>
                  <a:pt x="0" y="3642693"/>
                  <a:pt x="18768" y="2039707"/>
                  <a:pt x="1133547" y="1277632"/>
                </a:cubicBezTo>
                <a:cubicBezTo>
                  <a:pt x="1133547" y="1277632"/>
                  <a:pt x="2128215" y="46298"/>
                  <a:pt x="6287053" y="8757"/>
                </a:cubicBezTo>
                <a:cubicBezTo>
                  <a:pt x="6287053" y="8757"/>
                  <a:pt x="6432573" y="692"/>
                  <a:pt x="6679913" y="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1" name="图片 10" descr="E:\Users\whkj\Desktop\TIM截图20180417090807.pngTIM截图20180417090807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1494790" y="1524000"/>
            <a:ext cx="3895725" cy="3613785"/>
          </a:xfrm>
          <a:prstGeom prst="rect">
            <a:avLst/>
          </a:prstGeom>
        </p:spPr>
      </p:pic>
      <p:pic>
        <p:nvPicPr>
          <p:cNvPr id="4" name="图片 3" descr="TIM截图201804170858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4205" y="1524000"/>
            <a:ext cx="2598420" cy="2154555"/>
          </a:xfrm>
          <a:prstGeom prst="rect">
            <a:avLst/>
          </a:prstGeom>
        </p:spPr>
      </p:pic>
      <p:pic>
        <p:nvPicPr>
          <p:cNvPr id="7" name="图片 6" descr="TIM截图201804170859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4205" y="3910965"/>
            <a:ext cx="5542915" cy="1123950"/>
          </a:xfrm>
          <a:prstGeom prst="rect">
            <a:avLst/>
          </a:prstGeom>
        </p:spPr>
      </p:pic>
      <p:pic>
        <p:nvPicPr>
          <p:cNvPr id="12" name="图片 11" descr="TIM截图20180417085912"/>
          <p:cNvPicPr>
            <a:picLocks noChangeAspect="1"/>
          </p:cNvPicPr>
          <p:nvPr/>
        </p:nvPicPr>
        <p:blipFill>
          <a:blip r:embed="rId11"/>
          <a:srcRect r="49515" b="-183"/>
          <a:stretch>
            <a:fillRect/>
          </a:stretch>
        </p:blipFill>
        <p:spPr>
          <a:xfrm>
            <a:off x="8418830" y="1524000"/>
            <a:ext cx="2828290" cy="1174115"/>
          </a:xfrm>
          <a:prstGeom prst="rect">
            <a:avLst/>
          </a:prstGeom>
        </p:spPr>
      </p:pic>
      <p:pic>
        <p:nvPicPr>
          <p:cNvPr id="13" name="图片 12" descr="TIM截图20180417085920"/>
          <p:cNvPicPr>
            <a:picLocks noChangeAspect="1"/>
          </p:cNvPicPr>
          <p:nvPr/>
        </p:nvPicPr>
        <p:blipFill>
          <a:blip r:embed="rId12"/>
          <a:srcRect r="49032" b="6790"/>
          <a:stretch>
            <a:fillRect/>
          </a:stretch>
        </p:blipFill>
        <p:spPr>
          <a:xfrm>
            <a:off x="8418830" y="2882265"/>
            <a:ext cx="2828290" cy="89725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088000" y="482152"/>
            <a:ext cx="792000" cy="792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2484000" y="507103"/>
            <a:ext cx="6480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0" y="1263201"/>
            <a:ext cx="248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688129" y="584064"/>
            <a:ext cx="4815742" cy="707886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 anchor="ctr"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+mj-cs"/>
              </a:rPr>
              <a:t>遇到的问题以及解决</a:t>
            </a:r>
            <a:endParaRPr lang="zh-CN" altLang="en-US" sz="4000" dirty="0">
              <a:solidFill>
                <a:schemeClr val="bg1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+mj-cs"/>
            </a:endParaRPr>
          </a:p>
        </p:txBody>
      </p:sp>
      <p:sp>
        <p:nvSpPr>
          <p:cNvPr id="10" name="KSO_Shape"/>
          <p:cNvSpPr/>
          <p:nvPr>
            <p:custDataLst>
              <p:tags r:id="rId5"/>
            </p:custDataLst>
          </p:nvPr>
        </p:nvSpPr>
        <p:spPr bwMode="auto">
          <a:xfrm>
            <a:off x="2286000" y="713676"/>
            <a:ext cx="396000" cy="328952"/>
          </a:xfrm>
          <a:custGeom>
            <a:avLst/>
            <a:gdLst/>
            <a:ahLst/>
            <a:cxnLst/>
            <a:rect l="0" t="0" r="r" b="b"/>
            <a:pathLst>
              <a:path w="12731751" h="10578133">
                <a:moveTo>
                  <a:pt x="8006008" y="7627013"/>
                </a:moveTo>
                <a:cubicBezTo>
                  <a:pt x="7822010" y="7627013"/>
                  <a:pt x="7675563" y="7773273"/>
                  <a:pt x="7675563" y="7957036"/>
                </a:cubicBezTo>
                <a:cubicBezTo>
                  <a:pt x="7675563" y="7957036"/>
                  <a:pt x="7675563" y="7957036"/>
                  <a:pt x="7675563" y="8373315"/>
                </a:cubicBezTo>
                <a:cubicBezTo>
                  <a:pt x="7675563" y="8557078"/>
                  <a:pt x="7822010" y="8703338"/>
                  <a:pt x="8006008" y="8703338"/>
                </a:cubicBezTo>
                <a:cubicBezTo>
                  <a:pt x="8006008" y="8703338"/>
                  <a:pt x="8006008" y="8703338"/>
                  <a:pt x="8708202" y="8703338"/>
                </a:cubicBezTo>
                <a:cubicBezTo>
                  <a:pt x="8892199" y="8703338"/>
                  <a:pt x="9042401" y="8557078"/>
                  <a:pt x="9042401" y="8373315"/>
                </a:cubicBezTo>
                <a:lnTo>
                  <a:pt x="9042401" y="7957036"/>
                </a:lnTo>
                <a:cubicBezTo>
                  <a:pt x="9042401" y="7773273"/>
                  <a:pt x="8892199" y="7627013"/>
                  <a:pt x="8708202" y="7627013"/>
                </a:cubicBezTo>
                <a:cubicBezTo>
                  <a:pt x="8708202" y="7627013"/>
                  <a:pt x="8708202" y="7627013"/>
                  <a:pt x="8006008" y="7627013"/>
                </a:cubicBezTo>
                <a:close/>
                <a:moveTo>
                  <a:pt x="6072433" y="7627013"/>
                </a:moveTo>
                <a:cubicBezTo>
                  <a:pt x="5888436" y="7627013"/>
                  <a:pt x="5741989" y="7773273"/>
                  <a:pt x="5741989" y="7957036"/>
                </a:cubicBezTo>
                <a:cubicBezTo>
                  <a:pt x="5741989" y="7957036"/>
                  <a:pt x="5741989" y="7957036"/>
                  <a:pt x="5741989" y="8373315"/>
                </a:cubicBezTo>
                <a:cubicBezTo>
                  <a:pt x="5741989" y="8557078"/>
                  <a:pt x="5888436" y="8703338"/>
                  <a:pt x="6072433" y="8703338"/>
                </a:cubicBezTo>
                <a:cubicBezTo>
                  <a:pt x="6072433" y="8703338"/>
                  <a:pt x="6072433" y="8703338"/>
                  <a:pt x="6774627" y="8703338"/>
                </a:cubicBezTo>
                <a:cubicBezTo>
                  <a:pt x="6958624" y="8703338"/>
                  <a:pt x="7108826" y="8557078"/>
                  <a:pt x="7108826" y="8373315"/>
                </a:cubicBezTo>
                <a:lnTo>
                  <a:pt x="7108826" y="7957036"/>
                </a:lnTo>
                <a:cubicBezTo>
                  <a:pt x="7108826" y="7773273"/>
                  <a:pt x="6958624" y="7627013"/>
                  <a:pt x="6774627" y="7627013"/>
                </a:cubicBezTo>
                <a:cubicBezTo>
                  <a:pt x="6774627" y="7627013"/>
                  <a:pt x="6774627" y="7627013"/>
                  <a:pt x="6072433" y="7627013"/>
                </a:cubicBezTo>
                <a:close/>
                <a:moveTo>
                  <a:pt x="4098787" y="7627013"/>
                </a:moveTo>
                <a:cubicBezTo>
                  <a:pt x="3918754" y="7627013"/>
                  <a:pt x="3768726" y="7773273"/>
                  <a:pt x="3768726" y="7957036"/>
                </a:cubicBezTo>
                <a:cubicBezTo>
                  <a:pt x="3768726" y="7957036"/>
                  <a:pt x="3768726" y="7957036"/>
                  <a:pt x="3768726" y="8373315"/>
                </a:cubicBezTo>
                <a:cubicBezTo>
                  <a:pt x="3768726" y="8557078"/>
                  <a:pt x="3918754" y="8703338"/>
                  <a:pt x="4098787" y="8703338"/>
                </a:cubicBezTo>
                <a:cubicBezTo>
                  <a:pt x="4098787" y="8703338"/>
                  <a:pt x="4098787" y="8703338"/>
                  <a:pt x="4803916" y="8703338"/>
                </a:cubicBezTo>
                <a:cubicBezTo>
                  <a:pt x="4983948" y="8703338"/>
                  <a:pt x="5133976" y="8557078"/>
                  <a:pt x="5133976" y="8373315"/>
                </a:cubicBezTo>
                <a:lnTo>
                  <a:pt x="5133976" y="7957036"/>
                </a:lnTo>
                <a:cubicBezTo>
                  <a:pt x="5133976" y="7773273"/>
                  <a:pt x="4983948" y="7627013"/>
                  <a:pt x="4803916" y="7627013"/>
                </a:cubicBezTo>
                <a:cubicBezTo>
                  <a:pt x="4803916" y="7627013"/>
                  <a:pt x="4803916" y="7627013"/>
                  <a:pt x="4098787" y="7627013"/>
                </a:cubicBezTo>
                <a:close/>
                <a:moveTo>
                  <a:pt x="8028813" y="6161750"/>
                </a:moveTo>
                <a:cubicBezTo>
                  <a:pt x="7844815" y="6161750"/>
                  <a:pt x="7694613" y="6308305"/>
                  <a:pt x="7694613" y="6488681"/>
                </a:cubicBezTo>
                <a:cubicBezTo>
                  <a:pt x="7694613" y="6488681"/>
                  <a:pt x="7694613" y="6488681"/>
                  <a:pt x="7694613" y="6909557"/>
                </a:cubicBezTo>
                <a:cubicBezTo>
                  <a:pt x="7694613" y="7089933"/>
                  <a:pt x="7844815" y="7236488"/>
                  <a:pt x="8028813" y="7236488"/>
                </a:cubicBezTo>
                <a:cubicBezTo>
                  <a:pt x="8028813" y="7236488"/>
                  <a:pt x="8028813" y="7236488"/>
                  <a:pt x="8727252" y="7236488"/>
                </a:cubicBezTo>
                <a:cubicBezTo>
                  <a:pt x="8911249" y="7236488"/>
                  <a:pt x="9061451" y="7089933"/>
                  <a:pt x="9061451" y="6909557"/>
                </a:cubicBezTo>
                <a:lnTo>
                  <a:pt x="9061451" y="6488681"/>
                </a:lnTo>
                <a:cubicBezTo>
                  <a:pt x="9061451" y="6308305"/>
                  <a:pt x="8911249" y="6161750"/>
                  <a:pt x="8727252" y="6161750"/>
                </a:cubicBezTo>
                <a:cubicBezTo>
                  <a:pt x="8727252" y="6161750"/>
                  <a:pt x="8727252" y="6161750"/>
                  <a:pt x="8028813" y="6161750"/>
                </a:cubicBezTo>
                <a:close/>
                <a:moveTo>
                  <a:pt x="6053963" y="6161750"/>
                </a:moveTo>
                <a:cubicBezTo>
                  <a:pt x="5869966" y="6161750"/>
                  <a:pt x="5719764" y="6308305"/>
                  <a:pt x="5719764" y="6488681"/>
                </a:cubicBezTo>
                <a:cubicBezTo>
                  <a:pt x="5719764" y="6488681"/>
                  <a:pt x="5719764" y="6488681"/>
                  <a:pt x="5719764" y="6909557"/>
                </a:cubicBezTo>
                <a:cubicBezTo>
                  <a:pt x="5719764" y="7089933"/>
                  <a:pt x="5869966" y="7236488"/>
                  <a:pt x="6053963" y="7236488"/>
                </a:cubicBezTo>
                <a:cubicBezTo>
                  <a:pt x="6053963" y="7236488"/>
                  <a:pt x="6053963" y="7236488"/>
                  <a:pt x="6756157" y="7236488"/>
                </a:cubicBezTo>
                <a:cubicBezTo>
                  <a:pt x="6940154" y="7236488"/>
                  <a:pt x="7086601" y="7089933"/>
                  <a:pt x="7086601" y="6909557"/>
                </a:cubicBezTo>
                <a:lnTo>
                  <a:pt x="7086601" y="6488681"/>
                </a:lnTo>
                <a:cubicBezTo>
                  <a:pt x="7086601" y="6308305"/>
                  <a:pt x="6940154" y="6161750"/>
                  <a:pt x="6756157" y="6161750"/>
                </a:cubicBezTo>
                <a:cubicBezTo>
                  <a:pt x="6756157" y="6161750"/>
                  <a:pt x="6756157" y="6161750"/>
                  <a:pt x="6053963" y="6161750"/>
                </a:cubicBezTo>
                <a:close/>
                <a:moveTo>
                  <a:pt x="4098787" y="6161750"/>
                </a:moveTo>
                <a:cubicBezTo>
                  <a:pt x="3918754" y="6161750"/>
                  <a:pt x="3768726" y="6308305"/>
                  <a:pt x="3768726" y="6488681"/>
                </a:cubicBezTo>
                <a:cubicBezTo>
                  <a:pt x="3768726" y="6488681"/>
                  <a:pt x="3768726" y="6488681"/>
                  <a:pt x="3768726" y="6909557"/>
                </a:cubicBezTo>
                <a:cubicBezTo>
                  <a:pt x="3768726" y="7089933"/>
                  <a:pt x="3918754" y="7236488"/>
                  <a:pt x="4098787" y="7236488"/>
                </a:cubicBezTo>
                <a:cubicBezTo>
                  <a:pt x="4098787" y="7236488"/>
                  <a:pt x="4098787" y="7236488"/>
                  <a:pt x="4803916" y="7236488"/>
                </a:cubicBezTo>
                <a:cubicBezTo>
                  <a:pt x="4983949" y="7236488"/>
                  <a:pt x="5133977" y="7089933"/>
                  <a:pt x="5133977" y="6909557"/>
                </a:cubicBezTo>
                <a:lnTo>
                  <a:pt x="5133977" y="6488681"/>
                </a:lnTo>
                <a:cubicBezTo>
                  <a:pt x="5133977" y="6308305"/>
                  <a:pt x="4983949" y="6161750"/>
                  <a:pt x="4803916" y="6161750"/>
                </a:cubicBezTo>
                <a:cubicBezTo>
                  <a:pt x="4803916" y="6161750"/>
                  <a:pt x="4803916" y="6161750"/>
                  <a:pt x="4098787" y="6161750"/>
                </a:cubicBezTo>
                <a:close/>
                <a:moveTo>
                  <a:pt x="6017061" y="4698075"/>
                </a:moveTo>
                <a:cubicBezTo>
                  <a:pt x="5833278" y="4698075"/>
                  <a:pt x="5683250" y="4844414"/>
                  <a:pt x="5683250" y="5024523"/>
                </a:cubicBezTo>
                <a:cubicBezTo>
                  <a:pt x="5683250" y="5024523"/>
                  <a:pt x="5683250" y="5024523"/>
                  <a:pt x="5683250" y="5444778"/>
                </a:cubicBezTo>
                <a:cubicBezTo>
                  <a:pt x="5683250" y="5624887"/>
                  <a:pt x="5833278" y="5771225"/>
                  <a:pt x="6017061" y="5771225"/>
                </a:cubicBezTo>
                <a:cubicBezTo>
                  <a:pt x="6017061" y="5771225"/>
                  <a:pt x="6017061" y="5771225"/>
                  <a:pt x="6718440" y="5771225"/>
                </a:cubicBezTo>
                <a:cubicBezTo>
                  <a:pt x="6902223" y="5771225"/>
                  <a:pt x="7048500" y="5624887"/>
                  <a:pt x="7048500" y="5444778"/>
                </a:cubicBezTo>
                <a:lnTo>
                  <a:pt x="7048500" y="5024523"/>
                </a:lnTo>
                <a:cubicBezTo>
                  <a:pt x="7048500" y="4844414"/>
                  <a:pt x="6902223" y="4698075"/>
                  <a:pt x="6718440" y="4698075"/>
                </a:cubicBezTo>
                <a:cubicBezTo>
                  <a:pt x="6718440" y="4698075"/>
                  <a:pt x="6718440" y="4698075"/>
                  <a:pt x="6017061" y="4698075"/>
                </a:cubicBezTo>
                <a:close/>
                <a:moveTo>
                  <a:pt x="4061071" y="4679026"/>
                </a:moveTo>
                <a:cubicBezTo>
                  <a:pt x="3877073" y="4679026"/>
                  <a:pt x="3730627" y="4825581"/>
                  <a:pt x="3730627" y="5005957"/>
                </a:cubicBezTo>
                <a:cubicBezTo>
                  <a:pt x="3730627" y="5005957"/>
                  <a:pt x="3730627" y="5005957"/>
                  <a:pt x="3730627" y="5423076"/>
                </a:cubicBezTo>
                <a:cubicBezTo>
                  <a:pt x="3730627" y="5607209"/>
                  <a:pt x="3877073" y="5753764"/>
                  <a:pt x="4061071" y="5753764"/>
                </a:cubicBezTo>
                <a:cubicBezTo>
                  <a:pt x="4061071" y="5753764"/>
                  <a:pt x="4061071" y="5753764"/>
                  <a:pt x="4763265" y="5753764"/>
                </a:cubicBezTo>
                <a:cubicBezTo>
                  <a:pt x="4947263" y="5753764"/>
                  <a:pt x="5097465" y="5607209"/>
                  <a:pt x="5097465" y="5423076"/>
                </a:cubicBezTo>
                <a:lnTo>
                  <a:pt x="5097465" y="5005957"/>
                </a:lnTo>
                <a:cubicBezTo>
                  <a:pt x="5097465" y="4825581"/>
                  <a:pt x="4947263" y="4679026"/>
                  <a:pt x="4763265" y="4679026"/>
                </a:cubicBezTo>
                <a:cubicBezTo>
                  <a:pt x="4763265" y="4679026"/>
                  <a:pt x="4763265" y="4679026"/>
                  <a:pt x="4061071" y="4679026"/>
                </a:cubicBezTo>
                <a:close/>
                <a:moveTo>
                  <a:pt x="7986958" y="4679025"/>
                </a:moveTo>
                <a:cubicBezTo>
                  <a:pt x="7802960" y="4679025"/>
                  <a:pt x="7656513" y="4825580"/>
                  <a:pt x="7656513" y="5005956"/>
                </a:cubicBezTo>
                <a:cubicBezTo>
                  <a:pt x="7656513" y="5005956"/>
                  <a:pt x="7656513" y="5005956"/>
                  <a:pt x="7656513" y="5423075"/>
                </a:cubicBezTo>
                <a:cubicBezTo>
                  <a:pt x="7656513" y="5607208"/>
                  <a:pt x="7802960" y="5753763"/>
                  <a:pt x="7986958" y="5753763"/>
                </a:cubicBezTo>
                <a:cubicBezTo>
                  <a:pt x="7986958" y="5753763"/>
                  <a:pt x="7986958" y="5753763"/>
                  <a:pt x="8689152" y="5753763"/>
                </a:cubicBezTo>
                <a:cubicBezTo>
                  <a:pt x="8873149" y="5753763"/>
                  <a:pt x="9023351" y="5607208"/>
                  <a:pt x="9023351" y="5423075"/>
                </a:cubicBezTo>
                <a:lnTo>
                  <a:pt x="9023351" y="5005956"/>
                </a:lnTo>
                <a:cubicBezTo>
                  <a:pt x="9023351" y="4825580"/>
                  <a:pt x="8873149" y="4679025"/>
                  <a:pt x="8689152" y="4679025"/>
                </a:cubicBezTo>
                <a:cubicBezTo>
                  <a:pt x="8689152" y="4679025"/>
                  <a:pt x="8689152" y="4679025"/>
                  <a:pt x="7986958" y="4679025"/>
                </a:cubicBezTo>
                <a:close/>
                <a:moveTo>
                  <a:pt x="12712701" y="3075650"/>
                </a:moveTo>
                <a:lnTo>
                  <a:pt x="10272713" y="3210832"/>
                </a:lnTo>
                <a:cubicBezTo>
                  <a:pt x="10272713" y="3210832"/>
                  <a:pt x="11443907" y="4051963"/>
                  <a:pt x="12712701" y="3075650"/>
                </a:cubicBezTo>
                <a:close/>
                <a:moveTo>
                  <a:pt x="98425" y="3075650"/>
                </a:moveTo>
                <a:cubicBezTo>
                  <a:pt x="98425" y="3075650"/>
                  <a:pt x="604951" y="3936075"/>
                  <a:pt x="2420938" y="3252244"/>
                </a:cubicBezTo>
                <a:lnTo>
                  <a:pt x="98425" y="3075650"/>
                </a:lnTo>
                <a:close/>
                <a:moveTo>
                  <a:pt x="3824365" y="2778310"/>
                </a:moveTo>
                <a:cubicBezTo>
                  <a:pt x="3874216" y="2776481"/>
                  <a:pt x="3927082" y="2777816"/>
                  <a:pt x="3983145" y="2782743"/>
                </a:cubicBezTo>
                <a:cubicBezTo>
                  <a:pt x="8963545" y="2820288"/>
                  <a:pt x="8963545" y="2820288"/>
                  <a:pt x="8963545" y="2820288"/>
                </a:cubicBezTo>
                <a:cubicBezTo>
                  <a:pt x="8963545" y="2820288"/>
                  <a:pt x="9646615" y="2685126"/>
                  <a:pt x="9766715" y="3623755"/>
                </a:cubicBezTo>
                <a:cubicBezTo>
                  <a:pt x="9883062" y="4562384"/>
                  <a:pt x="10956457" y="9698562"/>
                  <a:pt x="10956457" y="9698562"/>
                </a:cubicBezTo>
                <a:cubicBezTo>
                  <a:pt x="10956457" y="9698562"/>
                  <a:pt x="11114088" y="10344338"/>
                  <a:pt x="10431019" y="10577118"/>
                </a:cubicBezTo>
                <a:cubicBezTo>
                  <a:pt x="2440608" y="10577118"/>
                  <a:pt x="2440608" y="10577118"/>
                  <a:pt x="2440608" y="10577118"/>
                </a:cubicBezTo>
                <a:cubicBezTo>
                  <a:pt x="2440608" y="10577118"/>
                  <a:pt x="1622426" y="10655963"/>
                  <a:pt x="1817589" y="9424482"/>
                </a:cubicBezTo>
                <a:cubicBezTo>
                  <a:pt x="3007331" y="3544910"/>
                  <a:pt x="3007331" y="3544910"/>
                  <a:pt x="3007331" y="3544910"/>
                </a:cubicBezTo>
                <a:cubicBezTo>
                  <a:pt x="3007331" y="3544910"/>
                  <a:pt x="3076603" y="2805740"/>
                  <a:pt x="3824365" y="2778310"/>
                </a:cubicBezTo>
                <a:close/>
                <a:moveTo>
                  <a:pt x="6679913" y="42"/>
                </a:moveTo>
                <a:cubicBezTo>
                  <a:pt x="8015553" y="-3469"/>
                  <a:pt x="12320277" y="209248"/>
                  <a:pt x="12712984" y="3075829"/>
                </a:cubicBezTo>
                <a:cubicBezTo>
                  <a:pt x="12731751" y="3740299"/>
                  <a:pt x="12731751" y="3740299"/>
                  <a:pt x="12731751" y="3740299"/>
                </a:cubicBezTo>
                <a:cubicBezTo>
                  <a:pt x="12731751" y="3740299"/>
                  <a:pt x="10975130" y="4813962"/>
                  <a:pt x="10329534" y="3466252"/>
                </a:cubicBezTo>
                <a:cubicBezTo>
                  <a:pt x="10231944" y="3094600"/>
                  <a:pt x="10231944" y="3094600"/>
                  <a:pt x="10231944" y="3094600"/>
                </a:cubicBezTo>
                <a:cubicBezTo>
                  <a:pt x="10231944" y="3094600"/>
                  <a:pt x="10153121" y="2764242"/>
                  <a:pt x="9901639" y="2606571"/>
                </a:cubicBezTo>
                <a:cubicBezTo>
                  <a:pt x="9901639" y="2606571"/>
                  <a:pt x="6230751" y="789603"/>
                  <a:pt x="2616165" y="2704177"/>
                </a:cubicBezTo>
                <a:cubicBezTo>
                  <a:pt x="2616165" y="2704177"/>
                  <a:pt x="2420985" y="2918159"/>
                  <a:pt x="2420985" y="3252270"/>
                </a:cubicBezTo>
                <a:cubicBezTo>
                  <a:pt x="2420985" y="3252270"/>
                  <a:pt x="2420985" y="3563858"/>
                  <a:pt x="2342162" y="3680234"/>
                </a:cubicBezTo>
                <a:cubicBezTo>
                  <a:pt x="2342162" y="3680234"/>
                  <a:pt x="1328727" y="4813962"/>
                  <a:pt x="0" y="3642693"/>
                </a:cubicBezTo>
                <a:cubicBezTo>
                  <a:pt x="0" y="3642693"/>
                  <a:pt x="18768" y="2039707"/>
                  <a:pt x="1133547" y="1277632"/>
                </a:cubicBezTo>
                <a:cubicBezTo>
                  <a:pt x="1133547" y="1277632"/>
                  <a:pt x="2128215" y="46298"/>
                  <a:pt x="6287053" y="8757"/>
                </a:cubicBezTo>
                <a:cubicBezTo>
                  <a:pt x="6287053" y="8757"/>
                  <a:pt x="6432573" y="692"/>
                  <a:pt x="6679913" y="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1" name="图片 10" descr="E:\Users\whkj\Desktop\TIM截图20180417090106.pngTIM截图20180417090106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94740" y="1524000"/>
            <a:ext cx="4004945" cy="4003675"/>
          </a:xfrm>
          <a:prstGeom prst="rect">
            <a:avLst/>
          </a:prstGeom>
        </p:spPr>
      </p:pic>
      <p:pic>
        <p:nvPicPr>
          <p:cNvPr id="14" name="图片 13" descr="TIM截图201804170855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0515" y="2224405"/>
            <a:ext cx="6042025" cy="278955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088000" y="482152"/>
            <a:ext cx="792000" cy="792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2484000" y="507103"/>
            <a:ext cx="6480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0" y="1263201"/>
            <a:ext cx="248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688129" y="584064"/>
            <a:ext cx="4815742" cy="707886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 anchor="ctr"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+mj-cs"/>
              </a:rPr>
              <a:t>遇到的问题以及解决</a:t>
            </a:r>
            <a:endParaRPr lang="zh-CN" altLang="en-US" sz="4000" dirty="0">
              <a:solidFill>
                <a:schemeClr val="bg1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+mj-cs"/>
            </a:endParaRPr>
          </a:p>
        </p:txBody>
      </p:sp>
      <p:sp>
        <p:nvSpPr>
          <p:cNvPr id="10" name="KSO_Shape"/>
          <p:cNvSpPr/>
          <p:nvPr>
            <p:custDataLst>
              <p:tags r:id="rId5"/>
            </p:custDataLst>
          </p:nvPr>
        </p:nvSpPr>
        <p:spPr bwMode="auto">
          <a:xfrm>
            <a:off x="2286000" y="713676"/>
            <a:ext cx="396000" cy="328952"/>
          </a:xfrm>
          <a:custGeom>
            <a:avLst/>
            <a:gdLst/>
            <a:ahLst/>
            <a:cxnLst/>
            <a:rect l="0" t="0" r="r" b="b"/>
            <a:pathLst>
              <a:path w="12731751" h="10578133">
                <a:moveTo>
                  <a:pt x="8006008" y="7627013"/>
                </a:moveTo>
                <a:cubicBezTo>
                  <a:pt x="7822010" y="7627013"/>
                  <a:pt x="7675563" y="7773273"/>
                  <a:pt x="7675563" y="7957036"/>
                </a:cubicBezTo>
                <a:cubicBezTo>
                  <a:pt x="7675563" y="7957036"/>
                  <a:pt x="7675563" y="7957036"/>
                  <a:pt x="7675563" y="8373315"/>
                </a:cubicBezTo>
                <a:cubicBezTo>
                  <a:pt x="7675563" y="8557078"/>
                  <a:pt x="7822010" y="8703338"/>
                  <a:pt x="8006008" y="8703338"/>
                </a:cubicBezTo>
                <a:cubicBezTo>
                  <a:pt x="8006008" y="8703338"/>
                  <a:pt x="8006008" y="8703338"/>
                  <a:pt x="8708202" y="8703338"/>
                </a:cubicBezTo>
                <a:cubicBezTo>
                  <a:pt x="8892199" y="8703338"/>
                  <a:pt x="9042401" y="8557078"/>
                  <a:pt x="9042401" y="8373315"/>
                </a:cubicBezTo>
                <a:lnTo>
                  <a:pt x="9042401" y="7957036"/>
                </a:lnTo>
                <a:cubicBezTo>
                  <a:pt x="9042401" y="7773273"/>
                  <a:pt x="8892199" y="7627013"/>
                  <a:pt x="8708202" y="7627013"/>
                </a:cubicBezTo>
                <a:cubicBezTo>
                  <a:pt x="8708202" y="7627013"/>
                  <a:pt x="8708202" y="7627013"/>
                  <a:pt x="8006008" y="7627013"/>
                </a:cubicBezTo>
                <a:close/>
                <a:moveTo>
                  <a:pt x="6072433" y="7627013"/>
                </a:moveTo>
                <a:cubicBezTo>
                  <a:pt x="5888436" y="7627013"/>
                  <a:pt x="5741989" y="7773273"/>
                  <a:pt x="5741989" y="7957036"/>
                </a:cubicBezTo>
                <a:cubicBezTo>
                  <a:pt x="5741989" y="7957036"/>
                  <a:pt x="5741989" y="7957036"/>
                  <a:pt x="5741989" y="8373315"/>
                </a:cubicBezTo>
                <a:cubicBezTo>
                  <a:pt x="5741989" y="8557078"/>
                  <a:pt x="5888436" y="8703338"/>
                  <a:pt x="6072433" y="8703338"/>
                </a:cubicBezTo>
                <a:cubicBezTo>
                  <a:pt x="6072433" y="8703338"/>
                  <a:pt x="6072433" y="8703338"/>
                  <a:pt x="6774627" y="8703338"/>
                </a:cubicBezTo>
                <a:cubicBezTo>
                  <a:pt x="6958624" y="8703338"/>
                  <a:pt x="7108826" y="8557078"/>
                  <a:pt x="7108826" y="8373315"/>
                </a:cubicBezTo>
                <a:lnTo>
                  <a:pt x="7108826" y="7957036"/>
                </a:lnTo>
                <a:cubicBezTo>
                  <a:pt x="7108826" y="7773273"/>
                  <a:pt x="6958624" y="7627013"/>
                  <a:pt x="6774627" y="7627013"/>
                </a:cubicBezTo>
                <a:cubicBezTo>
                  <a:pt x="6774627" y="7627013"/>
                  <a:pt x="6774627" y="7627013"/>
                  <a:pt x="6072433" y="7627013"/>
                </a:cubicBezTo>
                <a:close/>
                <a:moveTo>
                  <a:pt x="4098787" y="7627013"/>
                </a:moveTo>
                <a:cubicBezTo>
                  <a:pt x="3918754" y="7627013"/>
                  <a:pt x="3768726" y="7773273"/>
                  <a:pt x="3768726" y="7957036"/>
                </a:cubicBezTo>
                <a:cubicBezTo>
                  <a:pt x="3768726" y="7957036"/>
                  <a:pt x="3768726" y="7957036"/>
                  <a:pt x="3768726" y="8373315"/>
                </a:cubicBezTo>
                <a:cubicBezTo>
                  <a:pt x="3768726" y="8557078"/>
                  <a:pt x="3918754" y="8703338"/>
                  <a:pt x="4098787" y="8703338"/>
                </a:cubicBezTo>
                <a:cubicBezTo>
                  <a:pt x="4098787" y="8703338"/>
                  <a:pt x="4098787" y="8703338"/>
                  <a:pt x="4803916" y="8703338"/>
                </a:cubicBezTo>
                <a:cubicBezTo>
                  <a:pt x="4983948" y="8703338"/>
                  <a:pt x="5133976" y="8557078"/>
                  <a:pt x="5133976" y="8373315"/>
                </a:cubicBezTo>
                <a:lnTo>
                  <a:pt x="5133976" y="7957036"/>
                </a:lnTo>
                <a:cubicBezTo>
                  <a:pt x="5133976" y="7773273"/>
                  <a:pt x="4983948" y="7627013"/>
                  <a:pt x="4803916" y="7627013"/>
                </a:cubicBezTo>
                <a:cubicBezTo>
                  <a:pt x="4803916" y="7627013"/>
                  <a:pt x="4803916" y="7627013"/>
                  <a:pt x="4098787" y="7627013"/>
                </a:cubicBezTo>
                <a:close/>
                <a:moveTo>
                  <a:pt x="8028813" y="6161750"/>
                </a:moveTo>
                <a:cubicBezTo>
                  <a:pt x="7844815" y="6161750"/>
                  <a:pt x="7694613" y="6308305"/>
                  <a:pt x="7694613" y="6488681"/>
                </a:cubicBezTo>
                <a:cubicBezTo>
                  <a:pt x="7694613" y="6488681"/>
                  <a:pt x="7694613" y="6488681"/>
                  <a:pt x="7694613" y="6909557"/>
                </a:cubicBezTo>
                <a:cubicBezTo>
                  <a:pt x="7694613" y="7089933"/>
                  <a:pt x="7844815" y="7236488"/>
                  <a:pt x="8028813" y="7236488"/>
                </a:cubicBezTo>
                <a:cubicBezTo>
                  <a:pt x="8028813" y="7236488"/>
                  <a:pt x="8028813" y="7236488"/>
                  <a:pt x="8727252" y="7236488"/>
                </a:cubicBezTo>
                <a:cubicBezTo>
                  <a:pt x="8911249" y="7236488"/>
                  <a:pt x="9061451" y="7089933"/>
                  <a:pt x="9061451" y="6909557"/>
                </a:cubicBezTo>
                <a:lnTo>
                  <a:pt x="9061451" y="6488681"/>
                </a:lnTo>
                <a:cubicBezTo>
                  <a:pt x="9061451" y="6308305"/>
                  <a:pt x="8911249" y="6161750"/>
                  <a:pt x="8727252" y="6161750"/>
                </a:cubicBezTo>
                <a:cubicBezTo>
                  <a:pt x="8727252" y="6161750"/>
                  <a:pt x="8727252" y="6161750"/>
                  <a:pt x="8028813" y="6161750"/>
                </a:cubicBezTo>
                <a:close/>
                <a:moveTo>
                  <a:pt x="6053963" y="6161750"/>
                </a:moveTo>
                <a:cubicBezTo>
                  <a:pt x="5869966" y="6161750"/>
                  <a:pt x="5719764" y="6308305"/>
                  <a:pt x="5719764" y="6488681"/>
                </a:cubicBezTo>
                <a:cubicBezTo>
                  <a:pt x="5719764" y="6488681"/>
                  <a:pt x="5719764" y="6488681"/>
                  <a:pt x="5719764" y="6909557"/>
                </a:cubicBezTo>
                <a:cubicBezTo>
                  <a:pt x="5719764" y="7089933"/>
                  <a:pt x="5869966" y="7236488"/>
                  <a:pt x="6053963" y="7236488"/>
                </a:cubicBezTo>
                <a:cubicBezTo>
                  <a:pt x="6053963" y="7236488"/>
                  <a:pt x="6053963" y="7236488"/>
                  <a:pt x="6756157" y="7236488"/>
                </a:cubicBezTo>
                <a:cubicBezTo>
                  <a:pt x="6940154" y="7236488"/>
                  <a:pt x="7086601" y="7089933"/>
                  <a:pt x="7086601" y="6909557"/>
                </a:cubicBezTo>
                <a:lnTo>
                  <a:pt x="7086601" y="6488681"/>
                </a:lnTo>
                <a:cubicBezTo>
                  <a:pt x="7086601" y="6308305"/>
                  <a:pt x="6940154" y="6161750"/>
                  <a:pt x="6756157" y="6161750"/>
                </a:cubicBezTo>
                <a:cubicBezTo>
                  <a:pt x="6756157" y="6161750"/>
                  <a:pt x="6756157" y="6161750"/>
                  <a:pt x="6053963" y="6161750"/>
                </a:cubicBezTo>
                <a:close/>
                <a:moveTo>
                  <a:pt x="4098787" y="6161750"/>
                </a:moveTo>
                <a:cubicBezTo>
                  <a:pt x="3918754" y="6161750"/>
                  <a:pt x="3768726" y="6308305"/>
                  <a:pt x="3768726" y="6488681"/>
                </a:cubicBezTo>
                <a:cubicBezTo>
                  <a:pt x="3768726" y="6488681"/>
                  <a:pt x="3768726" y="6488681"/>
                  <a:pt x="3768726" y="6909557"/>
                </a:cubicBezTo>
                <a:cubicBezTo>
                  <a:pt x="3768726" y="7089933"/>
                  <a:pt x="3918754" y="7236488"/>
                  <a:pt x="4098787" y="7236488"/>
                </a:cubicBezTo>
                <a:cubicBezTo>
                  <a:pt x="4098787" y="7236488"/>
                  <a:pt x="4098787" y="7236488"/>
                  <a:pt x="4803916" y="7236488"/>
                </a:cubicBezTo>
                <a:cubicBezTo>
                  <a:pt x="4983949" y="7236488"/>
                  <a:pt x="5133977" y="7089933"/>
                  <a:pt x="5133977" y="6909557"/>
                </a:cubicBezTo>
                <a:lnTo>
                  <a:pt x="5133977" y="6488681"/>
                </a:lnTo>
                <a:cubicBezTo>
                  <a:pt x="5133977" y="6308305"/>
                  <a:pt x="4983949" y="6161750"/>
                  <a:pt x="4803916" y="6161750"/>
                </a:cubicBezTo>
                <a:cubicBezTo>
                  <a:pt x="4803916" y="6161750"/>
                  <a:pt x="4803916" y="6161750"/>
                  <a:pt x="4098787" y="6161750"/>
                </a:cubicBezTo>
                <a:close/>
                <a:moveTo>
                  <a:pt x="6017061" y="4698075"/>
                </a:moveTo>
                <a:cubicBezTo>
                  <a:pt x="5833278" y="4698075"/>
                  <a:pt x="5683250" y="4844414"/>
                  <a:pt x="5683250" y="5024523"/>
                </a:cubicBezTo>
                <a:cubicBezTo>
                  <a:pt x="5683250" y="5024523"/>
                  <a:pt x="5683250" y="5024523"/>
                  <a:pt x="5683250" y="5444778"/>
                </a:cubicBezTo>
                <a:cubicBezTo>
                  <a:pt x="5683250" y="5624887"/>
                  <a:pt x="5833278" y="5771225"/>
                  <a:pt x="6017061" y="5771225"/>
                </a:cubicBezTo>
                <a:cubicBezTo>
                  <a:pt x="6017061" y="5771225"/>
                  <a:pt x="6017061" y="5771225"/>
                  <a:pt x="6718440" y="5771225"/>
                </a:cubicBezTo>
                <a:cubicBezTo>
                  <a:pt x="6902223" y="5771225"/>
                  <a:pt x="7048500" y="5624887"/>
                  <a:pt x="7048500" y="5444778"/>
                </a:cubicBezTo>
                <a:lnTo>
                  <a:pt x="7048500" y="5024523"/>
                </a:lnTo>
                <a:cubicBezTo>
                  <a:pt x="7048500" y="4844414"/>
                  <a:pt x="6902223" y="4698075"/>
                  <a:pt x="6718440" y="4698075"/>
                </a:cubicBezTo>
                <a:cubicBezTo>
                  <a:pt x="6718440" y="4698075"/>
                  <a:pt x="6718440" y="4698075"/>
                  <a:pt x="6017061" y="4698075"/>
                </a:cubicBezTo>
                <a:close/>
                <a:moveTo>
                  <a:pt x="4061071" y="4679026"/>
                </a:moveTo>
                <a:cubicBezTo>
                  <a:pt x="3877073" y="4679026"/>
                  <a:pt x="3730627" y="4825581"/>
                  <a:pt x="3730627" y="5005957"/>
                </a:cubicBezTo>
                <a:cubicBezTo>
                  <a:pt x="3730627" y="5005957"/>
                  <a:pt x="3730627" y="5005957"/>
                  <a:pt x="3730627" y="5423076"/>
                </a:cubicBezTo>
                <a:cubicBezTo>
                  <a:pt x="3730627" y="5607209"/>
                  <a:pt x="3877073" y="5753764"/>
                  <a:pt x="4061071" y="5753764"/>
                </a:cubicBezTo>
                <a:cubicBezTo>
                  <a:pt x="4061071" y="5753764"/>
                  <a:pt x="4061071" y="5753764"/>
                  <a:pt x="4763265" y="5753764"/>
                </a:cubicBezTo>
                <a:cubicBezTo>
                  <a:pt x="4947263" y="5753764"/>
                  <a:pt x="5097465" y="5607209"/>
                  <a:pt x="5097465" y="5423076"/>
                </a:cubicBezTo>
                <a:lnTo>
                  <a:pt x="5097465" y="5005957"/>
                </a:lnTo>
                <a:cubicBezTo>
                  <a:pt x="5097465" y="4825581"/>
                  <a:pt x="4947263" y="4679026"/>
                  <a:pt x="4763265" y="4679026"/>
                </a:cubicBezTo>
                <a:cubicBezTo>
                  <a:pt x="4763265" y="4679026"/>
                  <a:pt x="4763265" y="4679026"/>
                  <a:pt x="4061071" y="4679026"/>
                </a:cubicBezTo>
                <a:close/>
                <a:moveTo>
                  <a:pt x="7986958" y="4679025"/>
                </a:moveTo>
                <a:cubicBezTo>
                  <a:pt x="7802960" y="4679025"/>
                  <a:pt x="7656513" y="4825580"/>
                  <a:pt x="7656513" y="5005956"/>
                </a:cubicBezTo>
                <a:cubicBezTo>
                  <a:pt x="7656513" y="5005956"/>
                  <a:pt x="7656513" y="5005956"/>
                  <a:pt x="7656513" y="5423075"/>
                </a:cubicBezTo>
                <a:cubicBezTo>
                  <a:pt x="7656513" y="5607208"/>
                  <a:pt x="7802960" y="5753763"/>
                  <a:pt x="7986958" y="5753763"/>
                </a:cubicBezTo>
                <a:cubicBezTo>
                  <a:pt x="7986958" y="5753763"/>
                  <a:pt x="7986958" y="5753763"/>
                  <a:pt x="8689152" y="5753763"/>
                </a:cubicBezTo>
                <a:cubicBezTo>
                  <a:pt x="8873149" y="5753763"/>
                  <a:pt x="9023351" y="5607208"/>
                  <a:pt x="9023351" y="5423075"/>
                </a:cubicBezTo>
                <a:lnTo>
                  <a:pt x="9023351" y="5005956"/>
                </a:lnTo>
                <a:cubicBezTo>
                  <a:pt x="9023351" y="4825580"/>
                  <a:pt x="8873149" y="4679025"/>
                  <a:pt x="8689152" y="4679025"/>
                </a:cubicBezTo>
                <a:cubicBezTo>
                  <a:pt x="8689152" y="4679025"/>
                  <a:pt x="8689152" y="4679025"/>
                  <a:pt x="7986958" y="4679025"/>
                </a:cubicBezTo>
                <a:close/>
                <a:moveTo>
                  <a:pt x="12712701" y="3075650"/>
                </a:moveTo>
                <a:lnTo>
                  <a:pt x="10272713" y="3210832"/>
                </a:lnTo>
                <a:cubicBezTo>
                  <a:pt x="10272713" y="3210832"/>
                  <a:pt x="11443907" y="4051963"/>
                  <a:pt x="12712701" y="3075650"/>
                </a:cubicBezTo>
                <a:close/>
                <a:moveTo>
                  <a:pt x="98425" y="3075650"/>
                </a:moveTo>
                <a:cubicBezTo>
                  <a:pt x="98425" y="3075650"/>
                  <a:pt x="604951" y="3936075"/>
                  <a:pt x="2420938" y="3252244"/>
                </a:cubicBezTo>
                <a:lnTo>
                  <a:pt x="98425" y="3075650"/>
                </a:lnTo>
                <a:close/>
                <a:moveTo>
                  <a:pt x="3824365" y="2778310"/>
                </a:moveTo>
                <a:cubicBezTo>
                  <a:pt x="3874216" y="2776481"/>
                  <a:pt x="3927082" y="2777816"/>
                  <a:pt x="3983145" y="2782743"/>
                </a:cubicBezTo>
                <a:cubicBezTo>
                  <a:pt x="8963545" y="2820288"/>
                  <a:pt x="8963545" y="2820288"/>
                  <a:pt x="8963545" y="2820288"/>
                </a:cubicBezTo>
                <a:cubicBezTo>
                  <a:pt x="8963545" y="2820288"/>
                  <a:pt x="9646615" y="2685126"/>
                  <a:pt x="9766715" y="3623755"/>
                </a:cubicBezTo>
                <a:cubicBezTo>
                  <a:pt x="9883062" y="4562384"/>
                  <a:pt x="10956457" y="9698562"/>
                  <a:pt x="10956457" y="9698562"/>
                </a:cubicBezTo>
                <a:cubicBezTo>
                  <a:pt x="10956457" y="9698562"/>
                  <a:pt x="11114088" y="10344338"/>
                  <a:pt x="10431019" y="10577118"/>
                </a:cubicBezTo>
                <a:cubicBezTo>
                  <a:pt x="2440608" y="10577118"/>
                  <a:pt x="2440608" y="10577118"/>
                  <a:pt x="2440608" y="10577118"/>
                </a:cubicBezTo>
                <a:cubicBezTo>
                  <a:pt x="2440608" y="10577118"/>
                  <a:pt x="1622426" y="10655963"/>
                  <a:pt x="1817589" y="9424482"/>
                </a:cubicBezTo>
                <a:cubicBezTo>
                  <a:pt x="3007331" y="3544910"/>
                  <a:pt x="3007331" y="3544910"/>
                  <a:pt x="3007331" y="3544910"/>
                </a:cubicBezTo>
                <a:cubicBezTo>
                  <a:pt x="3007331" y="3544910"/>
                  <a:pt x="3076603" y="2805740"/>
                  <a:pt x="3824365" y="2778310"/>
                </a:cubicBezTo>
                <a:close/>
                <a:moveTo>
                  <a:pt x="6679913" y="42"/>
                </a:moveTo>
                <a:cubicBezTo>
                  <a:pt x="8015553" y="-3469"/>
                  <a:pt x="12320277" y="209248"/>
                  <a:pt x="12712984" y="3075829"/>
                </a:cubicBezTo>
                <a:cubicBezTo>
                  <a:pt x="12731751" y="3740299"/>
                  <a:pt x="12731751" y="3740299"/>
                  <a:pt x="12731751" y="3740299"/>
                </a:cubicBezTo>
                <a:cubicBezTo>
                  <a:pt x="12731751" y="3740299"/>
                  <a:pt x="10975130" y="4813962"/>
                  <a:pt x="10329534" y="3466252"/>
                </a:cubicBezTo>
                <a:cubicBezTo>
                  <a:pt x="10231944" y="3094600"/>
                  <a:pt x="10231944" y="3094600"/>
                  <a:pt x="10231944" y="3094600"/>
                </a:cubicBezTo>
                <a:cubicBezTo>
                  <a:pt x="10231944" y="3094600"/>
                  <a:pt x="10153121" y="2764242"/>
                  <a:pt x="9901639" y="2606571"/>
                </a:cubicBezTo>
                <a:cubicBezTo>
                  <a:pt x="9901639" y="2606571"/>
                  <a:pt x="6230751" y="789603"/>
                  <a:pt x="2616165" y="2704177"/>
                </a:cubicBezTo>
                <a:cubicBezTo>
                  <a:pt x="2616165" y="2704177"/>
                  <a:pt x="2420985" y="2918159"/>
                  <a:pt x="2420985" y="3252270"/>
                </a:cubicBezTo>
                <a:cubicBezTo>
                  <a:pt x="2420985" y="3252270"/>
                  <a:pt x="2420985" y="3563858"/>
                  <a:pt x="2342162" y="3680234"/>
                </a:cubicBezTo>
                <a:cubicBezTo>
                  <a:pt x="2342162" y="3680234"/>
                  <a:pt x="1328727" y="4813962"/>
                  <a:pt x="0" y="3642693"/>
                </a:cubicBezTo>
                <a:cubicBezTo>
                  <a:pt x="0" y="3642693"/>
                  <a:pt x="18768" y="2039707"/>
                  <a:pt x="1133547" y="1277632"/>
                </a:cubicBezTo>
                <a:cubicBezTo>
                  <a:pt x="1133547" y="1277632"/>
                  <a:pt x="2128215" y="46298"/>
                  <a:pt x="6287053" y="8757"/>
                </a:cubicBezTo>
                <a:cubicBezTo>
                  <a:pt x="6287053" y="8757"/>
                  <a:pt x="6432573" y="692"/>
                  <a:pt x="6679913" y="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1" name="图片 10" descr="E:\Users\whkj\Desktop\TIM截图20180417091119.pngTIM截图20180417091119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961390" y="1950720"/>
            <a:ext cx="4004945" cy="3279140"/>
          </a:xfrm>
          <a:prstGeom prst="rect">
            <a:avLst/>
          </a:prstGeom>
        </p:spPr>
      </p:pic>
      <p:pic>
        <p:nvPicPr>
          <p:cNvPr id="14" name="图片 13" descr="E:\Users\whkj\Desktop\TIM截图20180417093432.pngTIM截图2018041709343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812915" y="2195195"/>
            <a:ext cx="3039745" cy="2789555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V="1">
            <a:off x="5180330" y="3585210"/>
            <a:ext cx="1247775" cy="8890"/>
          </a:xfrm>
          <a:prstGeom prst="straightConnector1">
            <a:avLst/>
          </a:prstGeom>
          <a:ln w="73025">
            <a:solidFill>
              <a:schemeClr val="accent1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088000" y="482152"/>
            <a:ext cx="792000" cy="792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2484000" y="507103"/>
            <a:ext cx="6480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0" y="1263201"/>
            <a:ext cx="248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688129" y="584064"/>
            <a:ext cx="4815742" cy="707886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 anchor="ctr"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+mj-cs"/>
              </a:rPr>
              <a:t>js</a:t>
            </a:r>
            <a:r>
              <a:rPr lang="zh-CN" altLang="en-US" sz="4000" dirty="0">
                <a:solidFill>
                  <a:schemeClr val="bg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+mj-cs"/>
              </a:rPr>
              <a:t>部分使用</a:t>
            </a:r>
            <a:endParaRPr lang="zh-CN" altLang="en-US" sz="4000" dirty="0">
              <a:solidFill>
                <a:schemeClr val="bg1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+mj-cs"/>
            </a:endParaRPr>
          </a:p>
        </p:txBody>
      </p:sp>
      <p:sp>
        <p:nvSpPr>
          <p:cNvPr id="10" name="KSO_Shape"/>
          <p:cNvSpPr/>
          <p:nvPr>
            <p:custDataLst>
              <p:tags r:id="rId5"/>
            </p:custDataLst>
          </p:nvPr>
        </p:nvSpPr>
        <p:spPr bwMode="auto">
          <a:xfrm>
            <a:off x="2286000" y="713676"/>
            <a:ext cx="396000" cy="328952"/>
          </a:xfrm>
          <a:custGeom>
            <a:avLst/>
            <a:gdLst/>
            <a:ahLst/>
            <a:cxnLst/>
            <a:rect l="0" t="0" r="r" b="b"/>
            <a:pathLst>
              <a:path w="12731751" h="10578133">
                <a:moveTo>
                  <a:pt x="8006008" y="7627013"/>
                </a:moveTo>
                <a:cubicBezTo>
                  <a:pt x="7822010" y="7627013"/>
                  <a:pt x="7675563" y="7773273"/>
                  <a:pt x="7675563" y="7957036"/>
                </a:cubicBezTo>
                <a:cubicBezTo>
                  <a:pt x="7675563" y="7957036"/>
                  <a:pt x="7675563" y="7957036"/>
                  <a:pt x="7675563" y="8373315"/>
                </a:cubicBezTo>
                <a:cubicBezTo>
                  <a:pt x="7675563" y="8557078"/>
                  <a:pt x="7822010" y="8703338"/>
                  <a:pt x="8006008" y="8703338"/>
                </a:cubicBezTo>
                <a:cubicBezTo>
                  <a:pt x="8006008" y="8703338"/>
                  <a:pt x="8006008" y="8703338"/>
                  <a:pt x="8708202" y="8703338"/>
                </a:cubicBezTo>
                <a:cubicBezTo>
                  <a:pt x="8892199" y="8703338"/>
                  <a:pt x="9042401" y="8557078"/>
                  <a:pt x="9042401" y="8373315"/>
                </a:cubicBezTo>
                <a:lnTo>
                  <a:pt x="9042401" y="7957036"/>
                </a:lnTo>
                <a:cubicBezTo>
                  <a:pt x="9042401" y="7773273"/>
                  <a:pt x="8892199" y="7627013"/>
                  <a:pt x="8708202" y="7627013"/>
                </a:cubicBezTo>
                <a:cubicBezTo>
                  <a:pt x="8708202" y="7627013"/>
                  <a:pt x="8708202" y="7627013"/>
                  <a:pt x="8006008" y="7627013"/>
                </a:cubicBezTo>
                <a:close/>
                <a:moveTo>
                  <a:pt x="6072433" y="7627013"/>
                </a:moveTo>
                <a:cubicBezTo>
                  <a:pt x="5888436" y="7627013"/>
                  <a:pt x="5741989" y="7773273"/>
                  <a:pt x="5741989" y="7957036"/>
                </a:cubicBezTo>
                <a:cubicBezTo>
                  <a:pt x="5741989" y="7957036"/>
                  <a:pt x="5741989" y="7957036"/>
                  <a:pt x="5741989" y="8373315"/>
                </a:cubicBezTo>
                <a:cubicBezTo>
                  <a:pt x="5741989" y="8557078"/>
                  <a:pt x="5888436" y="8703338"/>
                  <a:pt x="6072433" y="8703338"/>
                </a:cubicBezTo>
                <a:cubicBezTo>
                  <a:pt x="6072433" y="8703338"/>
                  <a:pt x="6072433" y="8703338"/>
                  <a:pt x="6774627" y="8703338"/>
                </a:cubicBezTo>
                <a:cubicBezTo>
                  <a:pt x="6958624" y="8703338"/>
                  <a:pt x="7108826" y="8557078"/>
                  <a:pt x="7108826" y="8373315"/>
                </a:cubicBezTo>
                <a:lnTo>
                  <a:pt x="7108826" y="7957036"/>
                </a:lnTo>
                <a:cubicBezTo>
                  <a:pt x="7108826" y="7773273"/>
                  <a:pt x="6958624" y="7627013"/>
                  <a:pt x="6774627" y="7627013"/>
                </a:cubicBezTo>
                <a:cubicBezTo>
                  <a:pt x="6774627" y="7627013"/>
                  <a:pt x="6774627" y="7627013"/>
                  <a:pt x="6072433" y="7627013"/>
                </a:cubicBezTo>
                <a:close/>
                <a:moveTo>
                  <a:pt x="4098787" y="7627013"/>
                </a:moveTo>
                <a:cubicBezTo>
                  <a:pt x="3918754" y="7627013"/>
                  <a:pt x="3768726" y="7773273"/>
                  <a:pt x="3768726" y="7957036"/>
                </a:cubicBezTo>
                <a:cubicBezTo>
                  <a:pt x="3768726" y="7957036"/>
                  <a:pt x="3768726" y="7957036"/>
                  <a:pt x="3768726" y="8373315"/>
                </a:cubicBezTo>
                <a:cubicBezTo>
                  <a:pt x="3768726" y="8557078"/>
                  <a:pt x="3918754" y="8703338"/>
                  <a:pt x="4098787" y="8703338"/>
                </a:cubicBezTo>
                <a:cubicBezTo>
                  <a:pt x="4098787" y="8703338"/>
                  <a:pt x="4098787" y="8703338"/>
                  <a:pt x="4803916" y="8703338"/>
                </a:cubicBezTo>
                <a:cubicBezTo>
                  <a:pt x="4983948" y="8703338"/>
                  <a:pt x="5133976" y="8557078"/>
                  <a:pt x="5133976" y="8373315"/>
                </a:cubicBezTo>
                <a:lnTo>
                  <a:pt x="5133976" y="7957036"/>
                </a:lnTo>
                <a:cubicBezTo>
                  <a:pt x="5133976" y="7773273"/>
                  <a:pt x="4983948" y="7627013"/>
                  <a:pt x="4803916" y="7627013"/>
                </a:cubicBezTo>
                <a:cubicBezTo>
                  <a:pt x="4803916" y="7627013"/>
                  <a:pt x="4803916" y="7627013"/>
                  <a:pt x="4098787" y="7627013"/>
                </a:cubicBezTo>
                <a:close/>
                <a:moveTo>
                  <a:pt x="8028813" y="6161750"/>
                </a:moveTo>
                <a:cubicBezTo>
                  <a:pt x="7844815" y="6161750"/>
                  <a:pt x="7694613" y="6308305"/>
                  <a:pt x="7694613" y="6488681"/>
                </a:cubicBezTo>
                <a:cubicBezTo>
                  <a:pt x="7694613" y="6488681"/>
                  <a:pt x="7694613" y="6488681"/>
                  <a:pt x="7694613" y="6909557"/>
                </a:cubicBezTo>
                <a:cubicBezTo>
                  <a:pt x="7694613" y="7089933"/>
                  <a:pt x="7844815" y="7236488"/>
                  <a:pt x="8028813" y="7236488"/>
                </a:cubicBezTo>
                <a:cubicBezTo>
                  <a:pt x="8028813" y="7236488"/>
                  <a:pt x="8028813" y="7236488"/>
                  <a:pt x="8727252" y="7236488"/>
                </a:cubicBezTo>
                <a:cubicBezTo>
                  <a:pt x="8911249" y="7236488"/>
                  <a:pt x="9061451" y="7089933"/>
                  <a:pt x="9061451" y="6909557"/>
                </a:cubicBezTo>
                <a:lnTo>
                  <a:pt x="9061451" y="6488681"/>
                </a:lnTo>
                <a:cubicBezTo>
                  <a:pt x="9061451" y="6308305"/>
                  <a:pt x="8911249" y="6161750"/>
                  <a:pt x="8727252" y="6161750"/>
                </a:cubicBezTo>
                <a:cubicBezTo>
                  <a:pt x="8727252" y="6161750"/>
                  <a:pt x="8727252" y="6161750"/>
                  <a:pt x="8028813" y="6161750"/>
                </a:cubicBezTo>
                <a:close/>
                <a:moveTo>
                  <a:pt x="6053963" y="6161750"/>
                </a:moveTo>
                <a:cubicBezTo>
                  <a:pt x="5869966" y="6161750"/>
                  <a:pt x="5719764" y="6308305"/>
                  <a:pt x="5719764" y="6488681"/>
                </a:cubicBezTo>
                <a:cubicBezTo>
                  <a:pt x="5719764" y="6488681"/>
                  <a:pt x="5719764" y="6488681"/>
                  <a:pt x="5719764" y="6909557"/>
                </a:cubicBezTo>
                <a:cubicBezTo>
                  <a:pt x="5719764" y="7089933"/>
                  <a:pt x="5869966" y="7236488"/>
                  <a:pt x="6053963" y="7236488"/>
                </a:cubicBezTo>
                <a:cubicBezTo>
                  <a:pt x="6053963" y="7236488"/>
                  <a:pt x="6053963" y="7236488"/>
                  <a:pt x="6756157" y="7236488"/>
                </a:cubicBezTo>
                <a:cubicBezTo>
                  <a:pt x="6940154" y="7236488"/>
                  <a:pt x="7086601" y="7089933"/>
                  <a:pt x="7086601" y="6909557"/>
                </a:cubicBezTo>
                <a:lnTo>
                  <a:pt x="7086601" y="6488681"/>
                </a:lnTo>
                <a:cubicBezTo>
                  <a:pt x="7086601" y="6308305"/>
                  <a:pt x="6940154" y="6161750"/>
                  <a:pt x="6756157" y="6161750"/>
                </a:cubicBezTo>
                <a:cubicBezTo>
                  <a:pt x="6756157" y="6161750"/>
                  <a:pt x="6756157" y="6161750"/>
                  <a:pt x="6053963" y="6161750"/>
                </a:cubicBezTo>
                <a:close/>
                <a:moveTo>
                  <a:pt x="4098787" y="6161750"/>
                </a:moveTo>
                <a:cubicBezTo>
                  <a:pt x="3918754" y="6161750"/>
                  <a:pt x="3768726" y="6308305"/>
                  <a:pt x="3768726" y="6488681"/>
                </a:cubicBezTo>
                <a:cubicBezTo>
                  <a:pt x="3768726" y="6488681"/>
                  <a:pt x="3768726" y="6488681"/>
                  <a:pt x="3768726" y="6909557"/>
                </a:cubicBezTo>
                <a:cubicBezTo>
                  <a:pt x="3768726" y="7089933"/>
                  <a:pt x="3918754" y="7236488"/>
                  <a:pt x="4098787" y="7236488"/>
                </a:cubicBezTo>
                <a:cubicBezTo>
                  <a:pt x="4098787" y="7236488"/>
                  <a:pt x="4098787" y="7236488"/>
                  <a:pt x="4803916" y="7236488"/>
                </a:cubicBezTo>
                <a:cubicBezTo>
                  <a:pt x="4983949" y="7236488"/>
                  <a:pt x="5133977" y="7089933"/>
                  <a:pt x="5133977" y="6909557"/>
                </a:cubicBezTo>
                <a:lnTo>
                  <a:pt x="5133977" y="6488681"/>
                </a:lnTo>
                <a:cubicBezTo>
                  <a:pt x="5133977" y="6308305"/>
                  <a:pt x="4983949" y="6161750"/>
                  <a:pt x="4803916" y="6161750"/>
                </a:cubicBezTo>
                <a:cubicBezTo>
                  <a:pt x="4803916" y="6161750"/>
                  <a:pt x="4803916" y="6161750"/>
                  <a:pt x="4098787" y="6161750"/>
                </a:cubicBezTo>
                <a:close/>
                <a:moveTo>
                  <a:pt x="6017061" y="4698075"/>
                </a:moveTo>
                <a:cubicBezTo>
                  <a:pt x="5833278" y="4698075"/>
                  <a:pt x="5683250" y="4844414"/>
                  <a:pt x="5683250" y="5024523"/>
                </a:cubicBezTo>
                <a:cubicBezTo>
                  <a:pt x="5683250" y="5024523"/>
                  <a:pt x="5683250" y="5024523"/>
                  <a:pt x="5683250" y="5444778"/>
                </a:cubicBezTo>
                <a:cubicBezTo>
                  <a:pt x="5683250" y="5624887"/>
                  <a:pt x="5833278" y="5771225"/>
                  <a:pt x="6017061" y="5771225"/>
                </a:cubicBezTo>
                <a:cubicBezTo>
                  <a:pt x="6017061" y="5771225"/>
                  <a:pt x="6017061" y="5771225"/>
                  <a:pt x="6718440" y="5771225"/>
                </a:cubicBezTo>
                <a:cubicBezTo>
                  <a:pt x="6902223" y="5771225"/>
                  <a:pt x="7048500" y="5624887"/>
                  <a:pt x="7048500" y="5444778"/>
                </a:cubicBezTo>
                <a:lnTo>
                  <a:pt x="7048500" y="5024523"/>
                </a:lnTo>
                <a:cubicBezTo>
                  <a:pt x="7048500" y="4844414"/>
                  <a:pt x="6902223" y="4698075"/>
                  <a:pt x="6718440" y="4698075"/>
                </a:cubicBezTo>
                <a:cubicBezTo>
                  <a:pt x="6718440" y="4698075"/>
                  <a:pt x="6718440" y="4698075"/>
                  <a:pt x="6017061" y="4698075"/>
                </a:cubicBezTo>
                <a:close/>
                <a:moveTo>
                  <a:pt x="4061071" y="4679026"/>
                </a:moveTo>
                <a:cubicBezTo>
                  <a:pt x="3877073" y="4679026"/>
                  <a:pt x="3730627" y="4825581"/>
                  <a:pt x="3730627" y="5005957"/>
                </a:cubicBezTo>
                <a:cubicBezTo>
                  <a:pt x="3730627" y="5005957"/>
                  <a:pt x="3730627" y="5005957"/>
                  <a:pt x="3730627" y="5423076"/>
                </a:cubicBezTo>
                <a:cubicBezTo>
                  <a:pt x="3730627" y="5607209"/>
                  <a:pt x="3877073" y="5753764"/>
                  <a:pt x="4061071" y="5753764"/>
                </a:cubicBezTo>
                <a:cubicBezTo>
                  <a:pt x="4061071" y="5753764"/>
                  <a:pt x="4061071" y="5753764"/>
                  <a:pt x="4763265" y="5753764"/>
                </a:cubicBezTo>
                <a:cubicBezTo>
                  <a:pt x="4947263" y="5753764"/>
                  <a:pt x="5097465" y="5607209"/>
                  <a:pt x="5097465" y="5423076"/>
                </a:cubicBezTo>
                <a:lnTo>
                  <a:pt x="5097465" y="5005957"/>
                </a:lnTo>
                <a:cubicBezTo>
                  <a:pt x="5097465" y="4825581"/>
                  <a:pt x="4947263" y="4679026"/>
                  <a:pt x="4763265" y="4679026"/>
                </a:cubicBezTo>
                <a:cubicBezTo>
                  <a:pt x="4763265" y="4679026"/>
                  <a:pt x="4763265" y="4679026"/>
                  <a:pt x="4061071" y="4679026"/>
                </a:cubicBezTo>
                <a:close/>
                <a:moveTo>
                  <a:pt x="7986958" y="4679025"/>
                </a:moveTo>
                <a:cubicBezTo>
                  <a:pt x="7802960" y="4679025"/>
                  <a:pt x="7656513" y="4825580"/>
                  <a:pt x="7656513" y="5005956"/>
                </a:cubicBezTo>
                <a:cubicBezTo>
                  <a:pt x="7656513" y="5005956"/>
                  <a:pt x="7656513" y="5005956"/>
                  <a:pt x="7656513" y="5423075"/>
                </a:cubicBezTo>
                <a:cubicBezTo>
                  <a:pt x="7656513" y="5607208"/>
                  <a:pt x="7802960" y="5753763"/>
                  <a:pt x="7986958" y="5753763"/>
                </a:cubicBezTo>
                <a:cubicBezTo>
                  <a:pt x="7986958" y="5753763"/>
                  <a:pt x="7986958" y="5753763"/>
                  <a:pt x="8689152" y="5753763"/>
                </a:cubicBezTo>
                <a:cubicBezTo>
                  <a:pt x="8873149" y="5753763"/>
                  <a:pt x="9023351" y="5607208"/>
                  <a:pt x="9023351" y="5423075"/>
                </a:cubicBezTo>
                <a:lnTo>
                  <a:pt x="9023351" y="5005956"/>
                </a:lnTo>
                <a:cubicBezTo>
                  <a:pt x="9023351" y="4825580"/>
                  <a:pt x="8873149" y="4679025"/>
                  <a:pt x="8689152" y="4679025"/>
                </a:cubicBezTo>
                <a:cubicBezTo>
                  <a:pt x="8689152" y="4679025"/>
                  <a:pt x="8689152" y="4679025"/>
                  <a:pt x="7986958" y="4679025"/>
                </a:cubicBezTo>
                <a:close/>
                <a:moveTo>
                  <a:pt x="12712701" y="3075650"/>
                </a:moveTo>
                <a:lnTo>
                  <a:pt x="10272713" y="3210832"/>
                </a:lnTo>
                <a:cubicBezTo>
                  <a:pt x="10272713" y="3210832"/>
                  <a:pt x="11443907" y="4051963"/>
                  <a:pt x="12712701" y="3075650"/>
                </a:cubicBezTo>
                <a:close/>
                <a:moveTo>
                  <a:pt x="98425" y="3075650"/>
                </a:moveTo>
                <a:cubicBezTo>
                  <a:pt x="98425" y="3075650"/>
                  <a:pt x="604951" y="3936075"/>
                  <a:pt x="2420938" y="3252244"/>
                </a:cubicBezTo>
                <a:lnTo>
                  <a:pt x="98425" y="3075650"/>
                </a:lnTo>
                <a:close/>
                <a:moveTo>
                  <a:pt x="3824365" y="2778310"/>
                </a:moveTo>
                <a:cubicBezTo>
                  <a:pt x="3874216" y="2776481"/>
                  <a:pt x="3927082" y="2777816"/>
                  <a:pt x="3983145" y="2782743"/>
                </a:cubicBezTo>
                <a:cubicBezTo>
                  <a:pt x="8963545" y="2820288"/>
                  <a:pt x="8963545" y="2820288"/>
                  <a:pt x="8963545" y="2820288"/>
                </a:cubicBezTo>
                <a:cubicBezTo>
                  <a:pt x="8963545" y="2820288"/>
                  <a:pt x="9646615" y="2685126"/>
                  <a:pt x="9766715" y="3623755"/>
                </a:cubicBezTo>
                <a:cubicBezTo>
                  <a:pt x="9883062" y="4562384"/>
                  <a:pt x="10956457" y="9698562"/>
                  <a:pt x="10956457" y="9698562"/>
                </a:cubicBezTo>
                <a:cubicBezTo>
                  <a:pt x="10956457" y="9698562"/>
                  <a:pt x="11114088" y="10344338"/>
                  <a:pt x="10431019" y="10577118"/>
                </a:cubicBezTo>
                <a:cubicBezTo>
                  <a:pt x="2440608" y="10577118"/>
                  <a:pt x="2440608" y="10577118"/>
                  <a:pt x="2440608" y="10577118"/>
                </a:cubicBezTo>
                <a:cubicBezTo>
                  <a:pt x="2440608" y="10577118"/>
                  <a:pt x="1622426" y="10655963"/>
                  <a:pt x="1817589" y="9424482"/>
                </a:cubicBezTo>
                <a:cubicBezTo>
                  <a:pt x="3007331" y="3544910"/>
                  <a:pt x="3007331" y="3544910"/>
                  <a:pt x="3007331" y="3544910"/>
                </a:cubicBezTo>
                <a:cubicBezTo>
                  <a:pt x="3007331" y="3544910"/>
                  <a:pt x="3076603" y="2805740"/>
                  <a:pt x="3824365" y="2778310"/>
                </a:cubicBezTo>
                <a:close/>
                <a:moveTo>
                  <a:pt x="6679913" y="42"/>
                </a:moveTo>
                <a:cubicBezTo>
                  <a:pt x="8015553" y="-3469"/>
                  <a:pt x="12320277" y="209248"/>
                  <a:pt x="12712984" y="3075829"/>
                </a:cubicBezTo>
                <a:cubicBezTo>
                  <a:pt x="12731751" y="3740299"/>
                  <a:pt x="12731751" y="3740299"/>
                  <a:pt x="12731751" y="3740299"/>
                </a:cubicBezTo>
                <a:cubicBezTo>
                  <a:pt x="12731751" y="3740299"/>
                  <a:pt x="10975130" y="4813962"/>
                  <a:pt x="10329534" y="3466252"/>
                </a:cubicBezTo>
                <a:cubicBezTo>
                  <a:pt x="10231944" y="3094600"/>
                  <a:pt x="10231944" y="3094600"/>
                  <a:pt x="10231944" y="3094600"/>
                </a:cubicBezTo>
                <a:cubicBezTo>
                  <a:pt x="10231944" y="3094600"/>
                  <a:pt x="10153121" y="2764242"/>
                  <a:pt x="9901639" y="2606571"/>
                </a:cubicBezTo>
                <a:cubicBezTo>
                  <a:pt x="9901639" y="2606571"/>
                  <a:pt x="6230751" y="789603"/>
                  <a:pt x="2616165" y="2704177"/>
                </a:cubicBezTo>
                <a:cubicBezTo>
                  <a:pt x="2616165" y="2704177"/>
                  <a:pt x="2420985" y="2918159"/>
                  <a:pt x="2420985" y="3252270"/>
                </a:cubicBezTo>
                <a:cubicBezTo>
                  <a:pt x="2420985" y="3252270"/>
                  <a:pt x="2420985" y="3563858"/>
                  <a:pt x="2342162" y="3680234"/>
                </a:cubicBezTo>
                <a:cubicBezTo>
                  <a:pt x="2342162" y="3680234"/>
                  <a:pt x="1328727" y="4813962"/>
                  <a:pt x="0" y="3642693"/>
                </a:cubicBezTo>
                <a:cubicBezTo>
                  <a:pt x="0" y="3642693"/>
                  <a:pt x="18768" y="2039707"/>
                  <a:pt x="1133547" y="1277632"/>
                </a:cubicBezTo>
                <a:cubicBezTo>
                  <a:pt x="1133547" y="1277632"/>
                  <a:pt x="2128215" y="46298"/>
                  <a:pt x="6287053" y="8757"/>
                </a:cubicBezTo>
                <a:cubicBezTo>
                  <a:pt x="6287053" y="8757"/>
                  <a:pt x="6432573" y="692"/>
                  <a:pt x="6679913" y="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1" name="图片 10" descr="E:\Users\whkj\Desktop\TIM截图20180417085435.pngTIM截图20180417085435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561340" y="2079625"/>
            <a:ext cx="5324475" cy="2955290"/>
          </a:xfrm>
          <a:prstGeom prst="rect">
            <a:avLst/>
          </a:prstGeom>
        </p:spPr>
      </p:pic>
      <p:pic>
        <p:nvPicPr>
          <p:cNvPr id="7" name="图片 6" descr="E:\Users\whkj\Desktop\TIM截图20180417085528.pngTIM截图201804170855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130925" y="1510665"/>
            <a:ext cx="5391150" cy="2299970"/>
          </a:xfrm>
          <a:prstGeom prst="rect">
            <a:avLst/>
          </a:prstGeom>
        </p:spPr>
      </p:pic>
      <p:pic>
        <p:nvPicPr>
          <p:cNvPr id="14" name="图片 13" descr="TIM截图201804170855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4420" y="3943985"/>
            <a:ext cx="5344160" cy="24511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2088000" y="482152"/>
            <a:ext cx="792000" cy="792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2484000" y="507103"/>
            <a:ext cx="6480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0" y="1263201"/>
            <a:ext cx="248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688129" y="584064"/>
            <a:ext cx="4815742" cy="707886"/>
          </a:xfrm>
          <a:prstGeom prst="rect">
            <a:avLst/>
          </a:prstGeom>
          <a:noFill/>
          <a:effectLst/>
        </p:spPr>
        <p:txBody>
          <a:bodyPr wrap="none" lIns="90000" tIns="46800" rIns="90000" bIns="46800" rtlCol="0" anchor="ctr"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+mj-cs"/>
              </a:rPr>
              <a:t>     </a:t>
            </a:r>
            <a:r>
              <a:rPr lang="zh-CN" altLang="en-US" sz="4000" dirty="0">
                <a:solidFill>
                  <a:schemeClr val="bg1"/>
                </a:solidFill>
                <a:latin typeface="锐字工房云字库行楷GBK" panose="02010604000000000000" charset="-122"/>
                <a:ea typeface="锐字工房云字库行楷GBK" panose="02010604000000000000" charset="-122"/>
                <a:cs typeface="+mj-cs"/>
              </a:rPr>
              <a:t>总结</a:t>
            </a:r>
            <a:endParaRPr lang="zh-CN" altLang="en-US" sz="4000" dirty="0">
              <a:solidFill>
                <a:schemeClr val="bg1"/>
              </a:solidFill>
              <a:latin typeface="锐字工房云字库行楷GBK" panose="02010604000000000000" charset="-122"/>
              <a:ea typeface="锐字工房云字库行楷GBK" panose="02010604000000000000" charset="-122"/>
              <a:cs typeface="+mj-cs"/>
            </a:endParaRPr>
          </a:p>
        </p:txBody>
      </p:sp>
      <p:sp>
        <p:nvSpPr>
          <p:cNvPr id="10" name="KSO_Shape"/>
          <p:cNvSpPr/>
          <p:nvPr>
            <p:custDataLst>
              <p:tags r:id="rId5"/>
            </p:custDataLst>
          </p:nvPr>
        </p:nvSpPr>
        <p:spPr bwMode="auto">
          <a:xfrm>
            <a:off x="2286000" y="713676"/>
            <a:ext cx="396000" cy="328952"/>
          </a:xfrm>
          <a:custGeom>
            <a:avLst/>
            <a:gdLst/>
            <a:ahLst/>
            <a:cxnLst/>
            <a:rect l="0" t="0" r="r" b="b"/>
            <a:pathLst>
              <a:path w="12731751" h="10578133">
                <a:moveTo>
                  <a:pt x="8006008" y="7627013"/>
                </a:moveTo>
                <a:cubicBezTo>
                  <a:pt x="7822010" y="7627013"/>
                  <a:pt x="7675563" y="7773273"/>
                  <a:pt x="7675563" y="7957036"/>
                </a:cubicBezTo>
                <a:cubicBezTo>
                  <a:pt x="7675563" y="7957036"/>
                  <a:pt x="7675563" y="7957036"/>
                  <a:pt x="7675563" y="8373315"/>
                </a:cubicBezTo>
                <a:cubicBezTo>
                  <a:pt x="7675563" y="8557078"/>
                  <a:pt x="7822010" y="8703338"/>
                  <a:pt x="8006008" y="8703338"/>
                </a:cubicBezTo>
                <a:cubicBezTo>
                  <a:pt x="8006008" y="8703338"/>
                  <a:pt x="8006008" y="8703338"/>
                  <a:pt x="8708202" y="8703338"/>
                </a:cubicBezTo>
                <a:cubicBezTo>
                  <a:pt x="8892199" y="8703338"/>
                  <a:pt x="9042401" y="8557078"/>
                  <a:pt x="9042401" y="8373315"/>
                </a:cubicBezTo>
                <a:lnTo>
                  <a:pt x="9042401" y="7957036"/>
                </a:lnTo>
                <a:cubicBezTo>
                  <a:pt x="9042401" y="7773273"/>
                  <a:pt x="8892199" y="7627013"/>
                  <a:pt x="8708202" y="7627013"/>
                </a:cubicBezTo>
                <a:cubicBezTo>
                  <a:pt x="8708202" y="7627013"/>
                  <a:pt x="8708202" y="7627013"/>
                  <a:pt x="8006008" y="7627013"/>
                </a:cubicBezTo>
                <a:close/>
                <a:moveTo>
                  <a:pt x="6072433" y="7627013"/>
                </a:moveTo>
                <a:cubicBezTo>
                  <a:pt x="5888436" y="7627013"/>
                  <a:pt x="5741989" y="7773273"/>
                  <a:pt x="5741989" y="7957036"/>
                </a:cubicBezTo>
                <a:cubicBezTo>
                  <a:pt x="5741989" y="7957036"/>
                  <a:pt x="5741989" y="7957036"/>
                  <a:pt x="5741989" y="8373315"/>
                </a:cubicBezTo>
                <a:cubicBezTo>
                  <a:pt x="5741989" y="8557078"/>
                  <a:pt x="5888436" y="8703338"/>
                  <a:pt x="6072433" y="8703338"/>
                </a:cubicBezTo>
                <a:cubicBezTo>
                  <a:pt x="6072433" y="8703338"/>
                  <a:pt x="6072433" y="8703338"/>
                  <a:pt x="6774627" y="8703338"/>
                </a:cubicBezTo>
                <a:cubicBezTo>
                  <a:pt x="6958624" y="8703338"/>
                  <a:pt x="7108826" y="8557078"/>
                  <a:pt x="7108826" y="8373315"/>
                </a:cubicBezTo>
                <a:lnTo>
                  <a:pt x="7108826" y="7957036"/>
                </a:lnTo>
                <a:cubicBezTo>
                  <a:pt x="7108826" y="7773273"/>
                  <a:pt x="6958624" y="7627013"/>
                  <a:pt x="6774627" y="7627013"/>
                </a:cubicBezTo>
                <a:cubicBezTo>
                  <a:pt x="6774627" y="7627013"/>
                  <a:pt x="6774627" y="7627013"/>
                  <a:pt x="6072433" y="7627013"/>
                </a:cubicBezTo>
                <a:close/>
                <a:moveTo>
                  <a:pt x="4098787" y="7627013"/>
                </a:moveTo>
                <a:cubicBezTo>
                  <a:pt x="3918754" y="7627013"/>
                  <a:pt x="3768726" y="7773273"/>
                  <a:pt x="3768726" y="7957036"/>
                </a:cubicBezTo>
                <a:cubicBezTo>
                  <a:pt x="3768726" y="7957036"/>
                  <a:pt x="3768726" y="7957036"/>
                  <a:pt x="3768726" y="8373315"/>
                </a:cubicBezTo>
                <a:cubicBezTo>
                  <a:pt x="3768726" y="8557078"/>
                  <a:pt x="3918754" y="8703338"/>
                  <a:pt x="4098787" y="8703338"/>
                </a:cubicBezTo>
                <a:cubicBezTo>
                  <a:pt x="4098787" y="8703338"/>
                  <a:pt x="4098787" y="8703338"/>
                  <a:pt x="4803916" y="8703338"/>
                </a:cubicBezTo>
                <a:cubicBezTo>
                  <a:pt x="4983948" y="8703338"/>
                  <a:pt x="5133976" y="8557078"/>
                  <a:pt x="5133976" y="8373315"/>
                </a:cubicBezTo>
                <a:lnTo>
                  <a:pt x="5133976" y="7957036"/>
                </a:lnTo>
                <a:cubicBezTo>
                  <a:pt x="5133976" y="7773273"/>
                  <a:pt x="4983948" y="7627013"/>
                  <a:pt x="4803916" y="7627013"/>
                </a:cubicBezTo>
                <a:cubicBezTo>
                  <a:pt x="4803916" y="7627013"/>
                  <a:pt x="4803916" y="7627013"/>
                  <a:pt x="4098787" y="7627013"/>
                </a:cubicBezTo>
                <a:close/>
                <a:moveTo>
                  <a:pt x="8028813" y="6161750"/>
                </a:moveTo>
                <a:cubicBezTo>
                  <a:pt x="7844815" y="6161750"/>
                  <a:pt x="7694613" y="6308305"/>
                  <a:pt x="7694613" y="6488681"/>
                </a:cubicBezTo>
                <a:cubicBezTo>
                  <a:pt x="7694613" y="6488681"/>
                  <a:pt x="7694613" y="6488681"/>
                  <a:pt x="7694613" y="6909557"/>
                </a:cubicBezTo>
                <a:cubicBezTo>
                  <a:pt x="7694613" y="7089933"/>
                  <a:pt x="7844815" y="7236488"/>
                  <a:pt x="8028813" y="7236488"/>
                </a:cubicBezTo>
                <a:cubicBezTo>
                  <a:pt x="8028813" y="7236488"/>
                  <a:pt x="8028813" y="7236488"/>
                  <a:pt x="8727252" y="7236488"/>
                </a:cubicBezTo>
                <a:cubicBezTo>
                  <a:pt x="8911249" y="7236488"/>
                  <a:pt x="9061451" y="7089933"/>
                  <a:pt x="9061451" y="6909557"/>
                </a:cubicBezTo>
                <a:lnTo>
                  <a:pt x="9061451" y="6488681"/>
                </a:lnTo>
                <a:cubicBezTo>
                  <a:pt x="9061451" y="6308305"/>
                  <a:pt x="8911249" y="6161750"/>
                  <a:pt x="8727252" y="6161750"/>
                </a:cubicBezTo>
                <a:cubicBezTo>
                  <a:pt x="8727252" y="6161750"/>
                  <a:pt x="8727252" y="6161750"/>
                  <a:pt x="8028813" y="6161750"/>
                </a:cubicBezTo>
                <a:close/>
                <a:moveTo>
                  <a:pt x="6053963" y="6161750"/>
                </a:moveTo>
                <a:cubicBezTo>
                  <a:pt x="5869966" y="6161750"/>
                  <a:pt x="5719764" y="6308305"/>
                  <a:pt x="5719764" y="6488681"/>
                </a:cubicBezTo>
                <a:cubicBezTo>
                  <a:pt x="5719764" y="6488681"/>
                  <a:pt x="5719764" y="6488681"/>
                  <a:pt x="5719764" y="6909557"/>
                </a:cubicBezTo>
                <a:cubicBezTo>
                  <a:pt x="5719764" y="7089933"/>
                  <a:pt x="5869966" y="7236488"/>
                  <a:pt x="6053963" y="7236488"/>
                </a:cubicBezTo>
                <a:cubicBezTo>
                  <a:pt x="6053963" y="7236488"/>
                  <a:pt x="6053963" y="7236488"/>
                  <a:pt x="6756157" y="7236488"/>
                </a:cubicBezTo>
                <a:cubicBezTo>
                  <a:pt x="6940154" y="7236488"/>
                  <a:pt x="7086601" y="7089933"/>
                  <a:pt x="7086601" y="6909557"/>
                </a:cubicBezTo>
                <a:lnTo>
                  <a:pt x="7086601" y="6488681"/>
                </a:lnTo>
                <a:cubicBezTo>
                  <a:pt x="7086601" y="6308305"/>
                  <a:pt x="6940154" y="6161750"/>
                  <a:pt x="6756157" y="6161750"/>
                </a:cubicBezTo>
                <a:cubicBezTo>
                  <a:pt x="6756157" y="6161750"/>
                  <a:pt x="6756157" y="6161750"/>
                  <a:pt x="6053963" y="6161750"/>
                </a:cubicBezTo>
                <a:close/>
                <a:moveTo>
                  <a:pt x="4098787" y="6161750"/>
                </a:moveTo>
                <a:cubicBezTo>
                  <a:pt x="3918754" y="6161750"/>
                  <a:pt x="3768726" y="6308305"/>
                  <a:pt x="3768726" y="6488681"/>
                </a:cubicBezTo>
                <a:cubicBezTo>
                  <a:pt x="3768726" y="6488681"/>
                  <a:pt x="3768726" y="6488681"/>
                  <a:pt x="3768726" y="6909557"/>
                </a:cubicBezTo>
                <a:cubicBezTo>
                  <a:pt x="3768726" y="7089933"/>
                  <a:pt x="3918754" y="7236488"/>
                  <a:pt x="4098787" y="7236488"/>
                </a:cubicBezTo>
                <a:cubicBezTo>
                  <a:pt x="4098787" y="7236488"/>
                  <a:pt x="4098787" y="7236488"/>
                  <a:pt x="4803916" y="7236488"/>
                </a:cubicBezTo>
                <a:cubicBezTo>
                  <a:pt x="4983949" y="7236488"/>
                  <a:pt x="5133977" y="7089933"/>
                  <a:pt x="5133977" y="6909557"/>
                </a:cubicBezTo>
                <a:lnTo>
                  <a:pt x="5133977" y="6488681"/>
                </a:lnTo>
                <a:cubicBezTo>
                  <a:pt x="5133977" y="6308305"/>
                  <a:pt x="4983949" y="6161750"/>
                  <a:pt x="4803916" y="6161750"/>
                </a:cubicBezTo>
                <a:cubicBezTo>
                  <a:pt x="4803916" y="6161750"/>
                  <a:pt x="4803916" y="6161750"/>
                  <a:pt x="4098787" y="6161750"/>
                </a:cubicBezTo>
                <a:close/>
                <a:moveTo>
                  <a:pt x="6017061" y="4698075"/>
                </a:moveTo>
                <a:cubicBezTo>
                  <a:pt x="5833278" y="4698075"/>
                  <a:pt x="5683250" y="4844414"/>
                  <a:pt x="5683250" y="5024523"/>
                </a:cubicBezTo>
                <a:cubicBezTo>
                  <a:pt x="5683250" y="5024523"/>
                  <a:pt x="5683250" y="5024523"/>
                  <a:pt x="5683250" y="5444778"/>
                </a:cubicBezTo>
                <a:cubicBezTo>
                  <a:pt x="5683250" y="5624887"/>
                  <a:pt x="5833278" y="5771225"/>
                  <a:pt x="6017061" y="5771225"/>
                </a:cubicBezTo>
                <a:cubicBezTo>
                  <a:pt x="6017061" y="5771225"/>
                  <a:pt x="6017061" y="5771225"/>
                  <a:pt x="6718440" y="5771225"/>
                </a:cubicBezTo>
                <a:cubicBezTo>
                  <a:pt x="6902223" y="5771225"/>
                  <a:pt x="7048500" y="5624887"/>
                  <a:pt x="7048500" y="5444778"/>
                </a:cubicBezTo>
                <a:lnTo>
                  <a:pt x="7048500" y="5024523"/>
                </a:lnTo>
                <a:cubicBezTo>
                  <a:pt x="7048500" y="4844414"/>
                  <a:pt x="6902223" y="4698075"/>
                  <a:pt x="6718440" y="4698075"/>
                </a:cubicBezTo>
                <a:cubicBezTo>
                  <a:pt x="6718440" y="4698075"/>
                  <a:pt x="6718440" y="4698075"/>
                  <a:pt x="6017061" y="4698075"/>
                </a:cubicBezTo>
                <a:close/>
                <a:moveTo>
                  <a:pt x="4061071" y="4679026"/>
                </a:moveTo>
                <a:cubicBezTo>
                  <a:pt x="3877073" y="4679026"/>
                  <a:pt x="3730627" y="4825581"/>
                  <a:pt x="3730627" y="5005957"/>
                </a:cubicBezTo>
                <a:cubicBezTo>
                  <a:pt x="3730627" y="5005957"/>
                  <a:pt x="3730627" y="5005957"/>
                  <a:pt x="3730627" y="5423076"/>
                </a:cubicBezTo>
                <a:cubicBezTo>
                  <a:pt x="3730627" y="5607209"/>
                  <a:pt x="3877073" y="5753764"/>
                  <a:pt x="4061071" y="5753764"/>
                </a:cubicBezTo>
                <a:cubicBezTo>
                  <a:pt x="4061071" y="5753764"/>
                  <a:pt x="4061071" y="5753764"/>
                  <a:pt x="4763265" y="5753764"/>
                </a:cubicBezTo>
                <a:cubicBezTo>
                  <a:pt x="4947263" y="5753764"/>
                  <a:pt x="5097465" y="5607209"/>
                  <a:pt x="5097465" y="5423076"/>
                </a:cubicBezTo>
                <a:lnTo>
                  <a:pt x="5097465" y="5005957"/>
                </a:lnTo>
                <a:cubicBezTo>
                  <a:pt x="5097465" y="4825581"/>
                  <a:pt x="4947263" y="4679026"/>
                  <a:pt x="4763265" y="4679026"/>
                </a:cubicBezTo>
                <a:cubicBezTo>
                  <a:pt x="4763265" y="4679026"/>
                  <a:pt x="4763265" y="4679026"/>
                  <a:pt x="4061071" y="4679026"/>
                </a:cubicBezTo>
                <a:close/>
                <a:moveTo>
                  <a:pt x="7986958" y="4679025"/>
                </a:moveTo>
                <a:cubicBezTo>
                  <a:pt x="7802960" y="4679025"/>
                  <a:pt x="7656513" y="4825580"/>
                  <a:pt x="7656513" y="5005956"/>
                </a:cubicBezTo>
                <a:cubicBezTo>
                  <a:pt x="7656513" y="5005956"/>
                  <a:pt x="7656513" y="5005956"/>
                  <a:pt x="7656513" y="5423075"/>
                </a:cubicBezTo>
                <a:cubicBezTo>
                  <a:pt x="7656513" y="5607208"/>
                  <a:pt x="7802960" y="5753763"/>
                  <a:pt x="7986958" y="5753763"/>
                </a:cubicBezTo>
                <a:cubicBezTo>
                  <a:pt x="7986958" y="5753763"/>
                  <a:pt x="7986958" y="5753763"/>
                  <a:pt x="8689152" y="5753763"/>
                </a:cubicBezTo>
                <a:cubicBezTo>
                  <a:pt x="8873149" y="5753763"/>
                  <a:pt x="9023351" y="5607208"/>
                  <a:pt x="9023351" y="5423075"/>
                </a:cubicBezTo>
                <a:lnTo>
                  <a:pt x="9023351" y="5005956"/>
                </a:lnTo>
                <a:cubicBezTo>
                  <a:pt x="9023351" y="4825580"/>
                  <a:pt x="8873149" y="4679025"/>
                  <a:pt x="8689152" y="4679025"/>
                </a:cubicBezTo>
                <a:cubicBezTo>
                  <a:pt x="8689152" y="4679025"/>
                  <a:pt x="8689152" y="4679025"/>
                  <a:pt x="7986958" y="4679025"/>
                </a:cubicBezTo>
                <a:close/>
                <a:moveTo>
                  <a:pt x="12712701" y="3075650"/>
                </a:moveTo>
                <a:lnTo>
                  <a:pt x="10272713" y="3210832"/>
                </a:lnTo>
                <a:cubicBezTo>
                  <a:pt x="10272713" y="3210832"/>
                  <a:pt x="11443907" y="4051963"/>
                  <a:pt x="12712701" y="3075650"/>
                </a:cubicBezTo>
                <a:close/>
                <a:moveTo>
                  <a:pt x="98425" y="3075650"/>
                </a:moveTo>
                <a:cubicBezTo>
                  <a:pt x="98425" y="3075650"/>
                  <a:pt x="604951" y="3936075"/>
                  <a:pt x="2420938" y="3252244"/>
                </a:cubicBezTo>
                <a:lnTo>
                  <a:pt x="98425" y="3075650"/>
                </a:lnTo>
                <a:close/>
                <a:moveTo>
                  <a:pt x="3824365" y="2778310"/>
                </a:moveTo>
                <a:cubicBezTo>
                  <a:pt x="3874216" y="2776481"/>
                  <a:pt x="3927082" y="2777816"/>
                  <a:pt x="3983145" y="2782743"/>
                </a:cubicBezTo>
                <a:cubicBezTo>
                  <a:pt x="8963545" y="2820288"/>
                  <a:pt x="8963545" y="2820288"/>
                  <a:pt x="8963545" y="2820288"/>
                </a:cubicBezTo>
                <a:cubicBezTo>
                  <a:pt x="8963545" y="2820288"/>
                  <a:pt x="9646615" y="2685126"/>
                  <a:pt x="9766715" y="3623755"/>
                </a:cubicBezTo>
                <a:cubicBezTo>
                  <a:pt x="9883062" y="4562384"/>
                  <a:pt x="10956457" y="9698562"/>
                  <a:pt x="10956457" y="9698562"/>
                </a:cubicBezTo>
                <a:cubicBezTo>
                  <a:pt x="10956457" y="9698562"/>
                  <a:pt x="11114088" y="10344338"/>
                  <a:pt x="10431019" y="10577118"/>
                </a:cubicBezTo>
                <a:cubicBezTo>
                  <a:pt x="2440608" y="10577118"/>
                  <a:pt x="2440608" y="10577118"/>
                  <a:pt x="2440608" y="10577118"/>
                </a:cubicBezTo>
                <a:cubicBezTo>
                  <a:pt x="2440608" y="10577118"/>
                  <a:pt x="1622426" y="10655963"/>
                  <a:pt x="1817589" y="9424482"/>
                </a:cubicBezTo>
                <a:cubicBezTo>
                  <a:pt x="3007331" y="3544910"/>
                  <a:pt x="3007331" y="3544910"/>
                  <a:pt x="3007331" y="3544910"/>
                </a:cubicBezTo>
                <a:cubicBezTo>
                  <a:pt x="3007331" y="3544910"/>
                  <a:pt x="3076603" y="2805740"/>
                  <a:pt x="3824365" y="2778310"/>
                </a:cubicBezTo>
                <a:close/>
                <a:moveTo>
                  <a:pt x="6679913" y="42"/>
                </a:moveTo>
                <a:cubicBezTo>
                  <a:pt x="8015553" y="-3469"/>
                  <a:pt x="12320277" y="209248"/>
                  <a:pt x="12712984" y="3075829"/>
                </a:cubicBezTo>
                <a:cubicBezTo>
                  <a:pt x="12731751" y="3740299"/>
                  <a:pt x="12731751" y="3740299"/>
                  <a:pt x="12731751" y="3740299"/>
                </a:cubicBezTo>
                <a:cubicBezTo>
                  <a:pt x="12731751" y="3740299"/>
                  <a:pt x="10975130" y="4813962"/>
                  <a:pt x="10329534" y="3466252"/>
                </a:cubicBezTo>
                <a:cubicBezTo>
                  <a:pt x="10231944" y="3094600"/>
                  <a:pt x="10231944" y="3094600"/>
                  <a:pt x="10231944" y="3094600"/>
                </a:cubicBezTo>
                <a:cubicBezTo>
                  <a:pt x="10231944" y="3094600"/>
                  <a:pt x="10153121" y="2764242"/>
                  <a:pt x="9901639" y="2606571"/>
                </a:cubicBezTo>
                <a:cubicBezTo>
                  <a:pt x="9901639" y="2606571"/>
                  <a:pt x="6230751" y="789603"/>
                  <a:pt x="2616165" y="2704177"/>
                </a:cubicBezTo>
                <a:cubicBezTo>
                  <a:pt x="2616165" y="2704177"/>
                  <a:pt x="2420985" y="2918159"/>
                  <a:pt x="2420985" y="3252270"/>
                </a:cubicBezTo>
                <a:cubicBezTo>
                  <a:pt x="2420985" y="3252270"/>
                  <a:pt x="2420985" y="3563858"/>
                  <a:pt x="2342162" y="3680234"/>
                </a:cubicBezTo>
                <a:cubicBezTo>
                  <a:pt x="2342162" y="3680234"/>
                  <a:pt x="1328727" y="4813962"/>
                  <a:pt x="0" y="3642693"/>
                </a:cubicBezTo>
                <a:cubicBezTo>
                  <a:pt x="0" y="3642693"/>
                  <a:pt x="18768" y="2039707"/>
                  <a:pt x="1133547" y="1277632"/>
                </a:cubicBezTo>
                <a:cubicBezTo>
                  <a:pt x="1133547" y="1277632"/>
                  <a:pt x="2128215" y="46298"/>
                  <a:pt x="6287053" y="8757"/>
                </a:cubicBezTo>
                <a:cubicBezTo>
                  <a:pt x="6287053" y="8757"/>
                  <a:pt x="6432573" y="692"/>
                  <a:pt x="6679913" y="4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42515" y="2038985"/>
            <a:ext cx="70465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zh-CN" altLang="en-US" sz="2000">
                <a:solidFill>
                  <a:schemeClr val="bg1"/>
                </a:solidFill>
                <a:latin typeface="字体管家娜娜体" panose="00020600040101010101" charset="-122"/>
                <a:ea typeface="字体管家娜娜体" panose="00020600040101010101" charset="-122"/>
              </a:rPr>
              <a:t>通过这个月的项目以及一些</a:t>
            </a:r>
            <a:r>
              <a:rPr lang="en-US" altLang="zh-CN" sz="2000">
                <a:solidFill>
                  <a:schemeClr val="bg1"/>
                </a:solidFill>
                <a:latin typeface="字体管家娜娜体" panose="00020600040101010101" charset="-122"/>
                <a:ea typeface="字体管家娜娜体" panose="00020600040101010101" charset="-122"/>
              </a:rPr>
              <a:t>js</a:t>
            </a:r>
            <a:r>
              <a:rPr lang="zh-CN" altLang="en-US" sz="2000">
                <a:solidFill>
                  <a:schemeClr val="bg1"/>
                </a:solidFill>
                <a:latin typeface="字体管家娜娜体" panose="00020600040101010101" charset="-122"/>
                <a:ea typeface="字体管家娜娜体" panose="00020600040101010101" charset="-122"/>
              </a:rPr>
              <a:t>的使用和网页的兼容发现，这个月自己还是有点进步的，至少写一些案例的时候开始有思路，不像之前一样干等着老师敲完之后照抄，之前好多案例都是看的时候能看懂，但自己写的时候就不知道怎么下手了。不过通过这个月的大量练习慢慢的开始有头绪，开始知道怎么着手去写，一些案例也有自己的思路，感觉来说收获还是挺大的。但是通过项目发现自己还是有好多地方不足，网页的兼容性还是没有掌握，一些</a:t>
            </a:r>
            <a:r>
              <a:rPr lang="en-US" altLang="zh-CN" sz="2000">
                <a:solidFill>
                  <a:schemeClr val="bg1"/>
                </a:solidFill>
                <a:latin typeface="字体管家娜娜体" panose="00020600040101010101" charset="-122"/>
                <a:ea typeface="字体管家娜娜体" panose="00020600040101010101" charset="-122"/>
              </a:rPr>
              <a:t>js</a:t>
            </a:r>
            <a:r>
              <a:rPr lang="zh-CN" altLang="en-US" sz="2000">
                <a:solidFill>
                  <a:schemeClr val="bg1"/>
                </a:solidFill>
                <a:latin typeface="字体管家娜娜体" panose="00020600040101010101" charset="-122"/>
                <a:ea typeface="字体管家娜娜体" panose="00020600040101010101" charset="-122"/>
              </a:rPr>
              <a:t>效果还是有些困难。也希望自己能够明确自己的不足，知道应该去着手复习、重点学习的一些知识点，尽量把所学的知识点学的精细明了。</a:t>
            </a:r>
            <a:endParaRPr lang="zh-CN" altLang="en-US" sz="2000">
              <a:solidFill>
                <a:schemeClr val="bg1"/>
              </a:solidFill>
              <a:latin typeface="字体管家娜娜体" panose="00020600040101010101" charset="-122"/>
              <a:ea typeface="字体管家娜娜体" panose="00020600040101010101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THANKS!</a:t>
            </a:r>
            <a:endParaRPr lang="en-US" altLang="zh-CN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mtClean="0">
                <a:latin typeface="锐字工房云字库行楷GBK" panose="02010604000000000000" charset="-122"/>
                <a:ea typeface="锐字工房云字库行楷GBK" panose="02010604000000000000" charset="-122"/>
              </a:rPr>
              <a:t>答辩完毕</a:t>
            </a:r>
            <a:endParaRPr lang="zh-CN" altLang="en-US" smtClean="0">
              <a:latin typeface="锐字工房云字库行楷GBK" panose="02010604000000000000" charset="-122"/>
              <a:ea typeface="锐字工房云字库行楷GBK" panose="02010604000000000000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1629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TEMPLATE_CATEGORY" val="custom"/>
  <p:tag name="KSO_WM_TEMPLATE_INDEX" val="20181629"/>
  <p:tag name="KSO_WM_DIAGRAM_GROUP_CODE" val="l1_1"/>
  <p:tag name="KSO_WM_UNIT_ID" val="custom20181629_8*i*3"/>
  <p:tag name="KSO_WM_UNIT_INDEX" val="3"/>
  <p:tag name="KSO_WM_UNIT_FILL_FORE_SCHEMECOLOR_INDEX" val="5"/>
  <p:tag name="KSO_WM_UNI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TEMPLATE_CATEGORY" val="custom"/>
  <p:tag name="KSO_WM_TEMPLATE_INDEX" val="20181629"/>
  <p:tag name="KSO_WM_DIAGRAM_GROUP_CODE" val="l1_1"/>
  <p:tag name="KSO_WM_UNIT_ID" val="custom20181629_8*i*4"/>
  <p:tag name="KSO_WM_UNIT_INDEX" val="4"/>
  <p:tag name="KSO_WM_UNIT_USESOURCEFORMAT_APPLY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TEMPLATE_CATEGORY" val="custom"/>
  <p:tag name="KSO_WM_TEMPLATE_INDEX" val="20181629"/>
  <p:tag name="KSO_WM_DIAGRAM_GROUP_CODE" val="l1_1"/>
  <p:tag name="KSO_WM_UNIT_ID" val="custom20181629_8*i*5"/>
  <p:tag name="KSO_WM_UNIT_INDEX" val="5"/>
  <p:tag name="KSO_WM_UNIT_FILL_FORE_SCHEMECOLOR_INDEX" val="5"/>
  <p:tag name="KSO_WM_UNIT_FILL_TYPE" val="1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CLEAR" val="1"/>
  <p:tag name="KSO_WM_UNIT_LAYERLEVEL" val="1"/>
  <p:tag name="KSO_WM_UNIT_ISCONTENTSTITLE" val="1"/>
  <p:tag name="KSO_WM_UNIT_VALUE" val="17"/>
  <p:tag name="KSO_WM_UNIT_HIGHLIGHT" val="0"/>
  <p:tag name="KSO_WM_UNIT_COMPATIBLE" val="0"/>
  <p:tag name="KSO_WM_UNIT_PRESET_TEXT" val="CONTENTS"/>
  <p:tag name="KSO_WM_TEMPLATE_CATEGORY" val="custom"/>
  <p:tag name="KSO_WM_TEMPLATE_INDEX" val="20181629"/>
  <p:tag name="KSO_WM_DIAGRAM_GROUP_CODE" val="l1_1"/>
  <p:tag name="KSO_WM_UNIT_ID" val="custom20181629_8*a*1"/>
  <p:tag name="KSO_WM_UNIT_FILL_FORE_SCHEMECOLOR_INDEX" val="5"/>
  <p:tag name="KSO_WM_UNI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TEMPLATE_CATEGORY" val="custom"/>
  <p:tag name="KSO_WM_TEMPLATE_INDEX" val="20181629"/>
  <p:tag name="KSO_WM_DIAGRAM_GROUP_CODE" val="l1_1"/>
  <p:tag name="KSO_WM_UNIT_ID" val="custom20181629_8*i*7"/>
  <p:tag name="KSO_WM_UNIT_INDEX" val="7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TEMPLATE_CATEGORY" val="custom"/>
  <p:tag name="KSO_WM_TEMPLATE_INDEX" val="20181629"/>
  <p:tag name="KSO_WM_DIAGRAM_GROUP_CODE" val="l1_1"/>
  <p:tag name="KSO_WM_UNIT_ID" val="custom20181629_8*i*8"/>
  <p:tag name="KSO_WM_UNIT_INDEX" val="8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CLEAR" val="1"/>
  <p:tag name="KSO_WM_UNIT_LAYERLEVEL" val="1_1_1"/>
  <p:tag name="KSO_WM_UNIT_VALUE" val="34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629"/>
  <p:tag name="KSO_WM_DIAGRAM_GROUP_CODE" val="l1-1"/>
  <p:tag name="KSO_WM_UNIT_ID" val="custom20181629_8*l_h_f*1_1_1"/>
  <p:tag name="KSO_WM_UNIT_SHADOW_SCHEMECOLOR_INDEX" val="16"/>
  <p:tag name="KSO_WM_UNIT_TEXT_FILL_FORE_SCHEMECOLOR_INDEX" val="5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l_i"/>
  <p:tag name="KSO_WM_UNIT_INDEX" val="1_1"/>
  <p:tag name="KSO_WM_UNIT_CLEAR" val="1"/>
  <p:tag name="KSO_WM_UNIT_LAYERLEVEL" val="1_1"/>
  <p:tag name="KSO_WM_TEMPLATE_CATEGORY" val="custom"/>
  <p:tag name="KSO_WM_TEMPLATE_INDEX" val="20181629"/>
  <p:tag name="KSO_WM_DIAGRAM_GROUP_CODE" val="l1-1"/>
  <p:tag name="KSO_WM_UNIT_ID" val="custom20181629_8*l_i*1_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CLEAR" val="1"/>
  <p:tag name="KSO_WM_UNIT_LAYERLEVEL" val="1_1_1"/>
  <p:tag name="KSO_WM_UNIT_VALUE" val="34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629"/>
  <p:tag name="KSO_WM_DIAGRAM_GROUP_CODE" val="l1-1"/>
  <p:tag name="KSO_WM_UNIT_ID" val="custom20181629_8*l_h_f*1_2_1"/>
  <p:tag name="KSO_WM_UNIT_SHADOW_SCHEMECOLOR_INDEX" val="16"/>
  <p:tag name="KSO_WM_UNIT_TEXT_FILL_FORE_SCHEMECOLOR_INDEX" val="5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l_i"/>
  <p:tag name="KSO_WM_UNIT_INDEX" val="1_2"/>
  <p:tag name="KSO_WM_UNIT_CLEAR" val="1"/>
  <p:tag name="KSO_WM_UNIT_LAYERLEVEL" val="1_1"/>
  <p:tag name="KSO_WM_TEMPLATE_CATEGORY" val="custom"/>
  <p:tag name="KSO_WM_TEMPLATE_INDEX" val="20181629"/>
  <p:tag name="KSO_WM_DIAGRAM_GROUP_CODE" val="l1-1"/>
  <p:tag name="KSO_WM_UNIT_ID" val="custom20181629_8*l_i*1_2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1629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CLEAR" val="1"/>
  <p:tag name="KSO_WM_UNIT_LAYERLEVEL" val="1_1_1"/>
  <p:tag name="KSO_WM_UNIT_VALUE" val="34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629"/>
  <p:tag name="KSO_WM_DIAGRAM_GROUP_CODE" val="l1-1"/>
  <p:tag name="KSO_WM_UNIT_ID" val="custom20181629_8*l_h_f*1_3_1"/>
  <p:tag name="KSO_WM_UNIT_SHADOW_SCHEMECOLOR_INDEX" val="16"/>
  <p:tag name="KSO_WM_UNIT_TEXT_FILL_FORE_SCHEMECOLOR_INDEX" val="5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l_i"/>
  <p:tag name="KSO_WM_UNIT_INDEX" val="1_3"/>
  <p:tag name="KSO_WM_UNIT_CLEAR" val="1"/>
  <p:tag name="KSO_WM_UNIT_LAYERLEVEL" val="1_1"/>
  <p:tag name="KSO_WM_TEMPLATE_CATEGORY" val="custom"/>
  <p:tag name="KSO_WM_TEMPLATE_INDEX" val="20181629"/>
  <p:tag name="KSO_WM_DIAGRAM_GROUP_CODE" val="l1-1"/>
  <p:tag name="KSO_WM_UNIT_ID" val="custom20181629_8*l_i*1_3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CLEAR" val="1"/>
  <p:tag name="KSO_WM_UNIT_LAYERLEVEL" val="1_1_1"/>
  <p:tag name="KSO_WM_UNIT_VALUE" val="34"/>
  <p:tag name="KSO_WM_UNIT_HIGHLIGHT" val="0"/>
  <p:tag name="KSO_WM_UNIT_COMPATIBLE" val="0"/>
  <p:tag name="KSO_WM_UNIT_PRESET_TEXT_INDEX" val="3"/>
  <p:tag name="KSO_WM_UNIT_PRESET_TEXT_LEN" val="17"/>
  <p:tag name="KSO_WM_TEMPLATE_CATEGORY" val="custom"/>
  <p:tag name="KSO_WM_TEMPLATE_INDEX" val="20181629"/>
  <p:tag name="KSO_WM_DIAGRAM_GROUP_CODE" val="l1-1"/>
  <p:tag name="KSO_WM_UNIT_ID" val="custom20181629_8*l_h_f*1_4_1"/>
  <p:tag name="KSO_WM_UNIT_SHADOW_SCHEMECOLOR_INDEX" val="16"/>
  <p:tag name="KSO_WM_UNIT_TEXT_FILL_FORE_SCHEMECOLOR_INDEX" val="5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l_i"/>
  <p:tag name="KSO_WM_UNIT_INDEX" val="1_4"/>
  <p:tag name="KSO_WM_UNIT_CLEAR" val="1"/>
  <p:tag name="KSO_WM_UNIT_LAYERLEVEL" val="1_1"/>
  <p:tag name="KSO_WM_TEMPLATE_CATEGORY" val="custom"/>
  <p:tag name="KSO_WM_TEMPLATE_INDEX" val="20181629"/>
  <p:tag name="KSO_WM_DIAGRAM_GROUP_CODE" val="l1-1"/>
  <p:tag name="KSO_WM_UNIT_ID" val="custom20181629_8*l_i*1_4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PAGETYPE" val="目录页"/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COMBINE_RELATE_SLIDE_ID" val="custom160168_9"/>
  <p:tag name="KSO_WM_TEMPLATE_CATEGORY" val="custom"/>
  <p:tag name="KSO_WM_TEMPLATE_INDEX" val="20181629"/>
  <p:tag name="KSO_WM_SLIDE_ID" val="custom20181629_8"/>
  <p:tag name="KSO_WM_SLIDE_INDEX" val="8"/>
  <p:tag name="KSO_WM_DIAGRAM_GROUP_CODE" val="l1-1"/>
  <p:tag name="KSO_WM_TEMPLATE_SUBCATEGORY" val="combine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81629"/>
  <p:tag name="KSO_WM_UNIT_ID" val="custom20181629_3*i*0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181629"/>
  <p:tag name="KSO_WM_UNIT_ID" val="custom20181629_3*i*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181629"/>
  <p:tag name="KSO_WM_UNIT_ID" val="custom20181629_3*i*2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PRESET_TEXT_LEN" val="9"/>
  <p:tag name="KSO_WM_UNIT_PRESET_TEXT_INDEX" val="0"/>
  <p:tag name="KSO_WM_UNIT_CLEAR" val="0"/>
  <p:tag name="KSO_WM_UNIT_COMPATIBLE" val="0"/>
  <p:tag name="KSO_WM_UNIT_HIGHLIGHT" val="0"/>
  <p:tag name="KSO_WM_UNIT_ISCONTENTSTITLE" val="0"/>
  <p:tag name="KSO_WM_UNIT_VALUE" val="10"/>
  <p:tag name="KSO_WM_UNIT_LAYERLEVEL" val="1"/>
  <p:tag name="KSO_WM_UNIT_INDEX" val="1"/>
  <p:tag name="KSO_WM_UNIT_TYPE" val="a"/>
  <p:tag name="KSO_WM_TEMPLATE_CATEGORY" val="custom"/>
  <p:tag name="KSO_WM_TEMPLATE_INDEX" val="20181629"/>
  <p:tag name="KSO_WM_UNIT_ID" val="custom20181629_3*a*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PRESET_TEXT_LEN" val="90"/>
  <p:tag name="KSO_WM_UNIT_PRESET_TEXT_INDEX" val="2"/>
  <p:tag name="KSO_WM_UNIT_CLEAR" val="0"/>
  <p:tag name="KSO_WM_UNIT_COMPATIBLE" val="0"/>
  <p:tag name="KSO_WM_UNIT_HIGHLIGHT" val="0"/>
  <p:tag name="KSO_WM_UNIT_VALUE" val="144"/>
  <p:tag name="KSO_WM_UNIT_LAYERLEVEL" val="1"/>
  <p:tag name="KSO_WM_UNIT_INDEX" val="1"/>
  <p:tag name="KSO_WM_UNIT_TYPE" val="f"/>
  <p:tag name="KSO_WM_TEMPLATE_CATEGORY" val="custom"/>
  <p:tag name="KSO_WM_TEMPLATE_INDEX" val="20181629"/>
  <p:tag name="KSO_WM_UNIT_ID" val="custom20181629_3*f*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1001_1"/>
  <p:tag name="KSO_WM_TEMPLATE_CATEGORY" val="custom"/>
  <p:tag name="KSO_WM_TEMPLATE_INDEX" val="20181629"/>
  <p:tag name="KSO_WM_TEMPLATE_SUBCATEGORY" val="combine"/>
  <p:tag name="KSO_WM_TEMPLATE_THUMBS_INDEX" val="1、4、5、11、12、18、19、20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6"/>
  <p:tag name="KSO_WM_TEMPLATE_CATEGORY" val="custom"/>
  <p:tag name="KSO_WM_TEMPLATE_INDEX" val="20181629"/>
  <p:tag name="KSO_WM_UNIT_ID" val="custom20181629_3*i*6"/>
</p:tagLst>
</file>

<file path=ppt/tags/tag31.xml><?xml version="1.0" encoding="utf-8"?>
<p:tagLst xmlns:p="http://schemas.openxmlformats.org/presentationml/2006/main">
  <p:tag name="KSO_WM_SLIDE_SIZE" val="828*343"/>
  <p:tag name="KSO_WM_SLIDE_POSITION" val="66*144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81001_3"/>
  <p:tag name="KSO_WM_TEMPLATE_CATEGORY" val="custom"/>
  <p:tag name="KSO_WM_TEMPLATE_INDEX" val="20181629"/>
  <p:tag name="KSO_WM_SLIDE_ID" val="custom20181629_3"/>
  <p:tag name="KSO_WM_SLIDE_INDEX" val="3"/>
  <p:tag name="KSO_WM_TEMPLATE_SUBCATEGORY" val="combine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81629"/>
  <p:tag name="KSO_WM_UNIT_ID" val="custom20181629_4*i*0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181629"/>
  <p:tag name="KSO_WM_UNIT_ID" val="custom20181629_4*i*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181629"/>
  <p:tag name="KSO_WM_UNIT_ID" val="custom20181629_4*i*2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PRESET_TEXT_LEN" val="40"/>
  <p:tag name="KSO_WM_UNIT_PRESET_TEXT_INDEX" val="2"/>
  <p:tag name="KSO_WM_UNIT_CLEAR" val="0"/>
  <p:tag name="KSO_WM_UNIT_COMPATIBLE" val="0"/>
  <p:tag name="KSO_WM_UNIT_HIGHLIGHT" val="0"/>
  <p:tag name="KSO_WM_UNIT_VALUE" val="86"/>
  <p:tag name="KSO_WM_UNIT_LAYERLEVEL" val="1"/>
  <p:tag name="KSO_WM_UNIT_INDEX" val="1"/>
  <p:tag name="KSO_WM_UNIT_TYPE" val="f"/>
  <p:tag name="KSO_WM_TEMPLATE_CATEGORY" val="custom"/>
  <p:tag name="KSO_WM_TEMPLATE_INDEX" val="20181629"/>
  <p:tag name="KSO_WM_UNIT_ID" val="custom20181629_4*f*1"/>
</p:tagLst>
</file>

<file path=ppt/tags/tag36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BEAUTIFY_FLAG" val="#wm#"/>
  <p:tag name="KSO_WM_TAG_VERSION" val="1.0"/>
  <p:tag name="KSO_WM_TEMPLATE_CATEGORY" val="custom"/>
  <p:tag name="KSO_WM_TEMPLATE_INDEX" val="20181629"/>
  <p:tag name="KSO_WM_UNIT_ID" val="custom20181629_4*a*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5"/>
  <p:tag name="KSO_WM_TEMPLATE_CATEGORY" val="custom"/>
  <p:tag name="KSO_WM_TEMPLATE_INDEX" val="20181629"/>
  <p:tag name="KSO_WM_UNIT_ID" val="custom20181629_4*i*5"/>
</p:tagLst>
</file>

<file path=ppt/tags/tag38.xml><?xml version="1.0" encoding="utf-8"?>
<p:tagLst xmlns:p="http://schemas.openxmlformats.org/presentationml/2006/main">
  <p:tag name="KSO_WM_UNIT_TYPE" val="d"/>
  <p:tag name="KSO_WM_UNIT_INDEX" val="1"/>
  <p:tag name="KSO_WM_UNIT_LAYERLEVEL" val="1"/>
  <p:tag name="KSO_WM_UNIT_VALUE" val="1003*2792"/>
  <p:tag name="KSO_WM_UNIT_HIGHLIGHT" val="0"/>
  <p:tag name="KSO_WM_UNIT_COMPATIBLE" val="0"/>
  <p:tag name="KSO_WM_UNIT_CLEAR" val="0"/>
  <p:tag name="KSO_WM_BEAUTIFY_FLAG" val="#wm#"/>
  <p:tag name="KSO_WM_TAG_VERSION" val="1.0"/>
  <p:tag name="KSO_WM_TEMPLATE_CATEGORY" val="custom"/>
  <p:tag name="KSO_WM_TEMPLATE_INDEX" val="20181629"/>
  <p:tag name="KSO_WM_UNIT_ID" val="custom20181629_4*d*1"/>
</p:tagLst>
</file>

<file path=ppt/tags/tag39.xml><?xml version="1.0" encoding="utf-8"?>
<p:tagLst xmlns:p="http://schemas.openxmlformats.org/presentationml/2006/main">
  <p:tag name="KSO_WM_SLIDE_SIZE" val="793*387"/>
  <p:tag name="KSO_WM_SLIDE_POSITION" val="74*120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81001_4"/>
  <p:tag name="KSO_WM_TEMPLATE_CATEGORY" val="custom"/>
  <p:tag name="KSO_WM_TEMPLATE_INDEX" val="20181629"/>
  <p:tag name="KSO_WM_SLIDE_ID" val="custom20181629_4"/>
  <p:tag name="KSO_WM_SLIDE_INDEX" val="4"/>
  <p:tag name="KSO_WM_TEMPLATE_SUBCATEGORY" val="combine"/>
</p:tagLst>
</file>

<file path=ppt/tags/tag4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欧美时尚大气年终总结"/>
  <p:tag name="KSO_WM_TEMPLATE_CATEGORY" val="custom"/>
  <p:tag name="KSO_WM_TEMPLATE_INDEX" val="20181629"/>
  <p:tag name="KSO_WM_UNIT_ID" val="custom20181629_1*a*1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81629"/>
  <p:tag name="KSO_WM_UNIT_ID" val="custom20181629_4*i*0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181629"/>
  <p:tag name="KSO_WM_UNIT_ID" val="custom20181629_4*i*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181629"/>
  <p:tag name="KSO_WM_UNIT_ID" val="custom20181629_4*i*2"/>
</p:tagLst>
</file>

<file path=ppt/tags/tag43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BEAUTIFY_FLAG" val="#wm#"/>
  <p:tag name="KSO_WM_TAG_VERSION" val="1.0"/>
  <p:tag name="KSO_WM_TEMPLATE_CATEGORY" val="custom"/>
  <p:tag name="KSO_WM_TEMPLATE_INDEX" val="20181629"/>
  <p:tag name="KSO_WM_UNIT_ID" val="custom20181629_4*a*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5"/>
  <p:tag name="KSO_WM_TEMPLATE_CATEGORY" val="custom"/>
  <p:tag name="KSO_WM_TEMPLATE_INDEX" val="20181629"/>
  <p:tag name="KSO_WM_UNIT_ID" val="custom20181629_4*i*5"/>
</p:tagLst>
</file>

<file path=ppt/tags/tag45.xml><?xml version="1.0" encoding="utf-8"?>
<p:tagLst xmlns:p="http://schemas.openxmlformats.org/presentationml/2006/main">
  <p:tag name="KSO_WM_UNIT_TYPE" val="d"/>
  <p:tag name="KSO_WM_UNIT_INDEX" val="1"/>
  <p:tag name="KSO_WM_UNIT_LAYERLEVEL" val="1"/>
  <p:tag name="KSO_WM_UNIT_VALUE" val="1003*2792"/>
  <p:tag name="KSO_WM_UNIT_HIGHLIGHT" val="0"/>
  <p:tag name="KSO_WM_UNIT_COMPATIBLE" val="0"/>
  <p:tag name="KSO_WM_UNIT_CLEAR" val="0"/>
  <p:tag name="KSO_WM_BEAUTIFY_FLAG" val="#wm#"/>
  <p:tag name="KSO_WM_TAG_VERSION" val="1.0"/>
  <p:tag name="KSO_WM_TEMPLATE_CATEGORY" val="custom"/>
  <p:tag name="KSO_WM_TEMPLATE_INDEX" val="20181629"/>
  <p:tag name="KSO_WM_UNIT_ID" val="custom20181629_4*d*1"/>
</p:tagLst>
</file>

<file path=ppt/tags/tag46.xml><?xml version="1.0" encoding="utf-8"?>
<p:tagLst xmlns:p="http://schemas.openxmlformats.org/presentationml/2006/main">
  <p:tag name="KSO_WM_SLIDE_SIZE" val="793*387"/>
  <p:tag name="KSO_WM_SLIDE_POSITION" val="74*120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81001_4"/>
  <p:tag name="KSO_WM_TEMPLATE_CATEGORY" val="custom"/>
  <p:tag name="KSO_WM_TEMPLATE_INDEX" val="20181629"/>
  <p:tag name="KSO_WM_SLIDE_ID" val="custom20181629_4"/>
  <p:tag name="KSO_WM_SLIDE_INDEX" val="4"/>
  <p:tag name="KSO_WM_TEMPLATE_SUBCATEGORY" val="combine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81629"/>
  <p:tag name="KSO_WM_UNIT_ID" val="custom20181629_4*i*0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181629"/>
  <p:tag name="KSO_WM_UNIT_ID" val="custom20181629_4*i*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181629"/>
  <p:tag name="KSO_WM_UNIT_ID" val="custom20181629_4*i*2"/>
</p:tagLst>
</file>

<file path=ppt/tags/tag5.xml><?xml version="1.0" encoding="utf-8"?>
<p:tagLst xmlns:p="http://schemas.openxmlformats.org/presentationml/2006/main">
  <p:tag name="KSO_WM_UNIT_TYPE" val="b"/>
  <p:tag name="KSO_WM_UNIT_INDEX" val="1"/>
  <p:tag name="KSO_WM_UNIT_LAYERLEVEL" val="1"/>
  <p:tag name="KSO_WM_UNIT_VALUE" val="27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工作总结|商务报告|新年计划|商务演示"/>
  <p:tag name="KSO_WM_TEMPLATE_CATEGORY" val="custom"/>
  <p:tag name="KSO_WM_TEMPLATE_INDEX" val="20181629"/>
  <p:tag name="KSO_WM_UNIT_ID" val="custom20181629_1*b*1"/>
</p:tagLst>
</file>

<file path=ppt/tags/tag50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BEAUTIFY_FLAG" val="#wm#"/>
  <p:tag name="KSO_WM_TAG_VERSION" val="1.0"/>
  <p:tag name="KSO_WM_TEMPLATE_CATEGORY" val="custom"/>
  <p:tag name="KSO_WM_TEMPLATE_INDEX" val="20181629"/>
  <p:tag name="KSO_WM_UNIT_ID" val="custom20181629_4*a*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5"/>
  <p:tag name="KSO_WM_TEMPLATE_CATEGORY" val="custom"/>
  <p:tag name="KSO_WM_TEMPLATE_INDEX" val="20181629"/>
  <p:tag name="KSO_WM_UNIT_ID" val="custom20181629_4*i*5"/>
</p:tagLst>
</file>

<file path=ppt/tags/tag52.xml><?xml version="1.0" encoding="utf-8"?>
<p:tagLst xmlns:p="http://schemas.openxmlformats.org/presentationml/2006/main">
  <p:tag name="KSO_WM_UNIT_TYPE" val="d"/>
  <p:tag name="KSO_WM_UNIT_INDEX" val="1"/>
  <p:tag name="KSO_WM_UNIT_LAYERLEVEL" val="1"/>
  <p:tag name="KSO_WM_UNIT_VALUE" val="1003*2792"/>
  <p:tag name="KSO_WM_UNIT_HIGHLIGHT" val="0"/>
  <p:tag name="KSO_WM_UNIT_COMPATIBLE" val="0"/>
  <p:tag name="KSO_WM_UNIT_CLEAR" val="0"/>
  <p:tag name="KSO_WM_BEAUTIFY_FLAG" val="#wm#"/>
  <p:tag name="KSO_WM_TAG_VERSION" val="1.0"/>
  <p:tag name="KSO_WM_TEMPLATE_CATEGORY" val="custom"/>
  <p:tag name="KSO_WM_TEMPLATE_INDEX" val="20181629"/>
  <p:tag name="KSO_WM_UNIT_ID" val="custom20181629_4*d*1"/>
</p:tagLst>
</file>

<file path=ppt/tags/tag53.xml><?xml version="1.0" encoding="utf-8"?>
<p:tagLst xmlns:p="http://schemas.openxmlformats.org/presentationml/2006/main">
  <p:tag name="KSO_WM_SLIDE_SIZE" val="793*387"/>
  <p:tag name="KSO_WM_SLIDE_POSITION" val="74*120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81001_4"/>
  <p:tag name="KSO_WM_TEMPLATE_CATEGORY" val="custom"/>
  <p:tag name="KSO_WM_TEMPLATE_INDEX" val="20181629"/>
  <p:tag name="KSO_WM_SLIDE_ID" val="custom20181629_4"/>
  <p:tag name="KSO_WM_SLIDE_INDEX" val="4"/>
  <p:tag name="KSO_WM_TEMPLATE_SUBCATEGORY" val="combine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81629"/>
  <p:tag name="KSO_WM_UNIT_ID" val="custom20181629_4*i*0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181629"/>
  <p:tag name="KSO_WM_UNIT_ID" val="custom20181629_4*i*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181629"/>
  <p:tag name="KSO_WM_UNIT_ID" val="custom20181629_4*i*2"/>
</p:tagLst>
</file>

<file path=ppt/tags/tag57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BEAUTIFY_FLAG" val="#wm#"/>
  <p:tag name="KSO_WM_TAG_VERSION" val="1.0"/>
  <p:tag name="KSO_WM_TEMPLATE_CATEGORY" val="custom"/>
  <p:tag name="KSO_WM_TEMPLATE_INDEX" val="20181629"/>
  <p:tag name="KSO_WM_UNIT_ID" val="custom20181629_4*a*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5"/>
  <p:tag name="KSO_WM_TEMPLATE_CATEGORY" val="custom"/>
  <p:tag name="KSO_WM_TEMPLATE_INDEX" val="20181629"/>
  <p:tag name="KSO_WM_UNIT_ID" val="custom20181629_4*i*5"/>
</p:tagLst>
</file>

<file path=ppt/tags/tag59.xml><?xml version="1.0" encoding="utf-8"?>
<p:tagLst xmlns:p="http://schemas.openxmlformats.org/presentationml/2006/main">
  <p:tag name="KSO_WM_UNIT_TYPE" val="d"/>
  <p:tag name="KSO_WM_UNIT_INDEX" val="1"/>
  <p:tag name="KSO_WM_UNIT_LAYERLEVEL" val="1"/>
  <p:tag name="KSO_WM_UNIT_VALUE" val="1003*2792"/>
  <p:tag name="KSO_WM_UNIT_HIGHLIGHT" val="0"/>
  <p:tag name="KSO_WM_UNIT_COMPATIBLE" val="0"/>
  <p:tag name="KSO_WM_UNIT_CLEAR" val="0"/>
  <p:tag name="KSO_WM_BEAUTIFY_FLAG" val="#wm#"/>
  <p:tag name="KSO_WM_TAG_VERSION" val="1.0"/>
  <p:tag name="KSO_WM_TEMPLATE_CATEGORY" val="custom"/>
  <p:tag name="KSO_WM_TEMPLATE_INDEX" val="20181629"/>
  <p:tag name="KSO_WM_UNIT_ID" val="custom20181629_4*d*1"/>
</p:tagLst>
</file>

<file path=ppt/tags/tag6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title"/>
  <p:tag name="KSO_WM_BEAUTIFY_FLAG" val="#wm#"/>
  <p:tag name="KSO_WM_COMBINE_RELATE_SLIDE_ID" val="background20181001_1"/>
  <p:tag name="KSO_WM_TEMPLATE_CATEGORY" val="custom"/>
  <p:tag name="KSO_WM_TEMPLATE_INDEX" val="20181629"/>
  <p:tag name="KSO_WM_SLIDE_ID" val="custom20181629_1"/>
  <p:tag name="KSO_WM_SLIDE_INDEX" val="1"/>
  <p:tag name="KSO_WM_TEMPLATE_SUBCATEGORY" val="combine"/>
  <p:tag name="KSO_WM_TEMPLATE_THUMBS_INDEX" val="1、4、5、11、12、18、19、20"/>
</p:tagLst>
</file>

<file path=ppt/tags/tag60.xml><?xml version="1.0" encoding="utf-8"?>
<p:tagLst xmlns:p="http://schemas.openxmlformats.org/presentationml/2006/main">
  <p:tag name="KSO_WM_SLIDE_SIZE" val="793*387"/>
  <p:tag name="KSO_WM_SLIDE_POSITION" val="74*120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81001_4"/>
  <p:tag name="KSO_WM_TEMPLATE_CATEGORY" val="custom"/>
  <p:tag name="KSO_WM_TEMPLATE_INDEX" val="20181629"/>
  <p:tag name="KSO_WM_SLIDE_ID" val="custom20181629_4"/>
  <p:tag name="KSO_WM_SLIDE_INDEX" val="4"/>
  <p:tag name="KSO_WM_TEMPLATE_SUBCATEGORY" val="combine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0"/>
  <p:tag name="KSO_WM_TEMPLATE_CATEGORY" val="custom"/>
  <p:tag name="KSO_WM_TEMPLATE_INDEX" val="20181629"/>
  <p:tag name="KSO_WM_UNIT_ID" val="custom20181629_4*i*0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181629"/>
  <p:tag name="KSO_WM_UNIT_ID" val="custom20181629_4*i*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181629"/>
  <p:tag name="KSO_WM_UNIT_ID" val="custom20181629_4*i*2"/>
</p:tagLst>
</file>

<file path=ppt/tags/tag64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UNIT_PRESET_TEXT_INDEX" val="0"/>
  <p:tag name="KSO_WM_UNIT_PRESET_TEXT_LEN" val="9"/>
  <p:tag name="KSO_WM_BEAUTIFY_FLAG" val="#wm#"/>
  <p:tag name="KSO_WM_TAG_VERSION" val="1.0"/>
  <p:tag name="KSO_WM_TEMPLATE_CATEGORY" val="custom"/>
  <p:tag name="KSO_WM_TEMPLATE_INDEX" val="20181629"/>
  <p:tag name="KSO_WM_UNIT_ID" val="custom20181629_4*a*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5"/>
  <p:tag name="KSO_WM_TEMPLATE_CATEGORY" val="custom"/>
  <p:tag name="KSO_WM_TEMPLATE_INDEX" val="20181629"/>
  <p:tag name="KSO_WM_UNIT_ID" val="custom20181629_4*i*5"/>
</p:tagLst>
</file>

<file path=ppt/tags/tag66.xml><?xml version="1.0" encoding="utf-8"?>
<p:tagLst xmlns:p="http://schemas.openxmlformats.org/presentationml/2006/main">
  <p:tag name="KSO_WM_SLIDE_SIZE" val="793*387"/>
  <p:tag name="KSO_WM_SLIDE_POSITION" val="74*120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81001_4"/>
  <p:tag name="KSO_WM_TEMPLATE_CATEGORY" val="custom"/>
  <p:tag name="KSO_WM_TEMPLATE_INDEX" val="20181629"/>
  <p:tag name="KSO_WM_SLIDE_ID" val="custom20181629_4"/>
  <p:tag name="KSO_WM_SLIDE_INDEX" val="4"/>
  <p:tag name="KSO_WM_TEMPLATE_SUBCATEGORY" val="combine"/>
</p:tagLst>
</file>

<file path=ppt/tags/tag67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12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非常感谢您的观看"/>
  <p:tag name="KSO_WM_TEMPLATE_CATEGORY" val="custom"/>
  <p:tag name="KSO_WM_TEMPLATE_INDEX" val="20181629"/>
  <p:tag name="KSO_WM_UNIT_ID" val="custom20181629_20*a*1"/>
</p:tagLst>
</file>

<file path=ppt/tags/tag68.xml><?xml version="1.0" encoding="utf-8"?>
<p:tagLst xmlns:p="http://schemas.openxmlformats.org/presentationml/2006/main">
  <p:tag name="KSO_WM_UNIT_TYPE" val="b"/>
  <p:tag name="KSO_WM_UNIT_INDEX" val="1"/>
  <p:tag name="KSO_WM_UNIT_LAYERLEVEL" val="1"/>
  <p:tag name="KSO_WM_UNIT_VALUE" val="27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工作总结|商务报告|新年计划|商务演示"/>
  <p:tag name="KSO_WM_TEMPLATE_CATEGORY" val="custom"/>
  <p:tag name="KSO_WM_TEMPLATE_INDEX" val="20181629"/>
  <p:tag name="KSO_WM_UNIT_ID" val="custom20181629_20*b*1"/>
</p:tagLst>
</file>

<file path=ppt/tags/tag69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endPage"/>
  <p:tag name="KSO_WM_BEAUTIFY_FLAG" val="#wm#"/>
  <p:tag name="KSO_WM_COMBINE_RELATE_SLIDE_ID" val="background20181001_8"/>
  <p:tag name="KSO_WM_TEMPLATE_CATEGORY" val="custom"/>
  <p:tag name="KSO_WM_TEMPLATE_INDEX" val="20181629"/>
  <p:tag name="KSO_WM_SLIDE_ID" val="custom20181629_20"/>
  <p:tag name="KSO_WM_SLIDE_INDEX" val="20"/>
  <p:tag name="KSO_WM_TEMPLATE_SUBCATEGORY" val="combine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TEMPLATE_CATEGORY" val="custom"/>
  <p:tag name="KSO_WM_TEMPLATE_INDEX" val="20181629"/>
  <p:tag name="KSO_WM_DIAGRAM_GROUP_CODE" val="l1_1"/>
  <p:tag name="KSO_WM_UNIT_ID" val="custom20181629_8*i*0"/>
  <p:tag name="KSO_WM_UNIT_INDEX" val="0"/>
  <p:tag name="KSO_WM_UNIT_FILL_FORE_SCHEMECOLOR_INDEX" val="5"/>
  <p:tag name="KSO_WM_UNIT_FILL_TYPE" val="1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TEMPLATE_CATEGORY" val="custom"/>
  <p:tag name="KSO_WM_TEMPLATE_INDEX" val="20181629"/>
  <p:tag name="KSO_WM_DIAGRAM_GROUP_CODE" val="l1_1"/>
  <p:tag name="KSO_WM_UNIT_ID" val="custom20181629_8*i*1"/>
  <p:tag name="KSO_WM_UNIT_INDEX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TEMPLATE_CATEGORY" val="custom"/>
  <p:tag name="KSO_WM_TEMPLATE_INDEX" val="20181629"/>
  <p:tag name="KSO_WM_DIAGRAM_GROUP_CODE" val="l1_1"/>
  <p:tag name="KSO_WM_UNIT_ID" val="custom20181629_8*i*2"/>
  <p:tag name="KSO_WM_UNIT_INDEX" val="2"/>
  <p:tag name="KSO_WM_UNIT_FILL_FORE_SCHEMECOLOR_INDEX" val="5"/>
  <p:tag name="KSO_WM_UNIT_FILL_TYPE" val="1"/>
  <p:tag name="KSO_WM_UNIT_USESOURCEFORMAT_APPLY" val="1"/>
</p:tagLst>
</file>

<file path=ppt/theme/theme1.xml><?xml version="1.0" encoding="utf-8"?>
<a:theme xmlns:a="http://schemas.openxmlformats.org/drawingml/2006/main" name="1_Office 主题">
  <a:themeElements>
    <a:clrScheme name="自定义 55">
      <a:dk1>
        <a:srgbClr val="000000"/>
      </a:dk1>
      <a:lt1>
        <a:srgbClr val="FFFFFF"/>
      </a:lt1>
      <a:dk2>
        <a:srgbClr val="FACE45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FACE45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55">
    <a:dk1>
      <a:srgbClr val="000000"/>
    </a:dk1>
    <a:lt1>
      <a:srgbClr val="FFFFFF"/>
    </a:lt1>
    <a:dk2>
      <a:srgbClr val="FACE45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FACE45"/>
    </a:accent4>
    <a:accent5>
      <a:srgbClr val="000000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55">
    <a:dk1>
      <a:srgbClr val="000000"/>
    </a:dk1>
    <a:lt1>
      <a:srgbClr val="FFFFFF"/>
    </a:lt1>
    <a:dk2>
      <a:srgbClr val="FACE45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FACE45"/>
    </a:accent4>
    <a:accent5>
      <a:srgbClr val="000000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WPS 演示</Application>
  <PresentationFormat>宽屏</PresentationFormat>
  <Paragraphs>51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锐字工房云字库行楷GBK</vt:lpstr>
      <vt:lpstr>华文新魏</vt:lpstr>
      <vt:lpstr>Calibri</vt:lpstr>
      <vt:lpstr>Calibri</vt:lpstr>
      <vt:lpstr>字体管家娜娜体</vt:lpstr>
      <vt:lpstr>微软雅黑</vt:lpstr>
      <vt:lpstr>Arial</vt:lpstr>
      <vt:lpstr>黑体</vt:lpstr>
      <vt:lpstr>Arial Unicode MS</vt:lpstr>
      <vt:lpstr>腾祥倩影简</vt:lpstr>
      <vt:lpstr>1_Office 主题</vt:lpstr>
      <vt:lpstr>太原汉亚科技</vt:lpstr>
      <vt:lpstr>PowerPoint 演示文稿</vt:lpstr>
      <vt:lpstr>项目介绍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非常感谢您的观看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小学生</cp:lastModifiedBy>
  <cp:revision>6</cp:revision>
  <dcterms:created xsi:type="dcterms:W3CDTF">2018-04-17T01:11:00Z</dcterms:created>
  <dcterms:modified xsi:type="dcterms:W3CDTF">2018-04-17T01:56:27Z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